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5" r:id="rId23"/>
    <p:sldId id="277" r:id="rId24"/>
    <p:sldId id="278" r:id="rId25"/>
    <p:sldId id="279" r:id="rId26"/>
    <p:sldId id="280" r:id="rId27"/>
    <p:sldId id="282" r:id="rId28"/>
    <p:sldId id="281" r:id="rId29"/>
    <p:sldId id="283" r:id="rId30"/>
    <p:sldId id="284" r:id="rId3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5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2008/12/10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7989" y="0"/>
            <a:ext cx="656802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125" y="0"/>
            <a:ext cx="662374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1731" y="0"/>
            <a:ext cx="732053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3903" y="0"/>
            <a:ext cx="691619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319" y="0"/>
            <a:ext cx="6573362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313" y="0"/>
            <a:ext cx="691337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2103" y="0"/>
            <a:ext cx="667979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2736" y="0"/>
            <a:ext cx="627852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750" y="0"/>
            <a:ext cx="62865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0653" y="0"/>
            <a:ext cx="592269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4730" y="0"/>
            <a:ext cx="653453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2888" y="0"/>
            <a:ext cx="583822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1361" y="0"/>
            <a:ext cx="688127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2651" y="0"/>
            <a:ext cx="587869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2765" y="0"/>
            <a:ext cx="661846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6527" y="0"/>
            <a:ext cx="565094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7631" y="0"/>
            <a:ext cx="644873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6143" y="0"/>
            <a:ext cx="555171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6356" y="0"/>
            <a:ext cx="681128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5659" y="0"/>
            <a:ext cx="5752681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1185" y="0"/>
            <a:ext cx="638162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6850" y="0"/>
            <a:ext cx="57103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5832" y="0"/>
            <a:ext cx="647233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5583" y="0"/>
            <a:ext cx="4192834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3847" y="0"/>
            <a:ext cx="683630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83886"/>
            <a:ext cx="9144000" cy="4890227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6787" y="0"/>
            <a:ext cx="607042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6166" y="0"/>
            <a:ext cx="6511667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06734"/>
            <a:ext cx="9144000" cy="4644531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4960" y="0"/>
            <a:ext cx="6454079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PresentationFormat>全屏显示(4:3)</PresentationFormat>
  <Paragraphs>0</Paragraphs>
  <Slides>30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yangchao</dc:creator>
  <cp:lastModifiedBy>Administrator</cp:lastModifiedBy>
  <cp:revision>2</cp:revision>
  <dcterms:created xsi:type="dcterms:W3CDTF">2008-12-10T11:53:12Z</dcterms:created>
  <dcterms:modified xsi:type="dcterms:W3CDTF">2008-12-10T12:04:55Z</dcterms:modified>
</cp:coreProperties>
</file>