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John </a:t>
            </a:r>
            <a:r>
              <a:rPr lang="en-US" altLang="zh-CN" dirty="0" err="1" smtClean="0"/>
              <a:t>Mcllwain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Jenny Norton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瑞恩的梦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00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2098" y="142875"/>
            <a:ext cx="8648367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瑞恩是个医生。</a:t>
            </a:r>
            <a:endParaRPr lang="zh-CN" altLang="en-US" dirty="0"/>
          </a:p>
        </p:txBody>
      </p:sp>
      <p:pic>
        <p:nvPicPr>
          <p:cNvPr id="5" name="图片占位符 4" descr="PIC_000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3844" y="142842"/>
            <a:ext cx="723631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瑞恩是个运动员。</a:t>
            </a:r>
            <a:endParaRPr lang="zh-CN" altLang="en-US" dirty="0"/>
          </a:p>
        </p:txBody>
      </p:sp>
      <p:pic>
        <p:nvPicPr>
          <p:cNvPr id="5" name="图片占位符 4" descr="PIC_000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32397" y="142842"/>
            <a:ext cx="78792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瑞恩是个潜水员。</a:t>
            </a:r>
            <a:endParaRPr lang="zh-CN" altLang="en-US" dirty="0"/>
          </a:p>
        </p:txBody>
      </p:sp>
      <p:pic>
        <p:nvPicPr>
          <p:cNvPr id="5" name="图片占位符 4" descr="PIC_000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46547" y="142842"/>
            <a:ext cx="78509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瑞恩是个宇航员。</a:t>
            </a:r>
            <a:endParaRPr lang="zh-CN" altLang="en-US" dirty="0"/>
          </a:p>
        </p:txBody>
      </p:sp>
      <p:pic>
        <p:nvPicPr>
          <p:cNvPr id="5" name="图片占位符 4" descr="PIC_000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31001" y="142842"/>
            <a:ext cx="76819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瑞恩是个超人。</a:t>
            </a:r>
            <a:endParaRPr lang="zh-CN" altLang="en-US" dirty="0"/>
          </a:p>
        </p:txBody>
      </p:sp>
      <p:pic>
        <p:nvPicPr>
          <p:cNvPr id="5" name="图片占位符 4" descr="PIC_00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8875" y="142842"/>
            <a:ext cx="794624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原来这是瑞恩的梦！</a:t>
            </a:r>
            <a:endParaRPr lang="zh-CN" altLang="en-US" dirty="0"/>
          </a:p>
        </p:txBody>
      </p:sp>
      <p:pic>
        <p:nvPicPr>
          <p:cNvPr id="5" name="图片占位符 4" descr="PIC_001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1502" y="142842"/>
            <a:ext cx="75609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</TotalTime>
  <Words>53</Words>
  <Application>Microsoft Office PowerPoint</Application>
  <PresentationFormat>全屏显示(4:3)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4</cp:revision>
  <dcterms:created xsi:type="dcterms:W3CDTF">2007-10-24T00:14:23Z</dcterms:created>
  <dcterms:modified xsi:type="dcterms:W3CDTF">2007-10-24T00:20:18Z</dcterms:modified>
</cp:coreProperties>
</file>