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5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480" autoAdjust="0"/>
    <p:restoredTop sz="94660"/>
  </p:normalViewPr>
  <p:slideViewPr>
    <p:cSldViewPr>
      <p:cViewPr varScale="1">
        <p:scale>
          <a:sx n="98" d="100"/>
          <a:sy n="98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>
              <a:buNone/>
              <a:defRPr sz="60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85" decel="100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85" decel="100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 decel="100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0.4"/>
                          </p:val>
                        </p:tav>
                        <p:tav tm="100000">
                          <p:val>
                            <p:strVal val="#ppt_x-0.05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0.4"/>
                          </p:val>
                        </p:tav>
                        <p:tav tm="100000">
                          <p:val>
                            <p:strVal val="#ppt_y+0.1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0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0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85" decel="100000"/>
                        <p:tgtEl>
                          <p:spTgt spid="32"/>
                        </p:tgtEl>
                      </p:cBhvr>
                    </p:animEffect>
                    <p:animScale>
                      <p:cBhvr>
                        <p:cTn dur="385" decel="100000"/>
                        <p:tgtEl>
                          <p:spTgt spid="32"/>
                        </p:tgtEl>
                      </p:cBhvr>
                      <p:from x="10000" y="10000"/>
                      <p:to x="200000" y="450000"/>
                    </p:animScale>
                    <p:animScale>
                      <p:cBhvr>
                        <p:cTn dur="615" accel="100000" fill="hold">
                          <p:stCondLst>
                            <p:cond delay="385"/>
                          </p:stCondLst>
                        </p:cTn>
                        <p:tgtEl>
                          <p:spTgt spid="32"/>
                        </p:tgtEl>
                      </p:cBhvr>
                      <p:from x="200000" y="450000"/>
                      <p:to x="100000" y="100000"/>
                    </p:animScale>
                    <p:set>
                      <p:cBhvr>
                        <p:cTn dur="385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o>
                        <p:strVal val="(0.5)"/>
                      </p:to>
                    </p:set>
                    <p:anim from="(0.5)" to="(#ppt_x)" calcmode="lin" valueType="num">
                      <p:cBhvr>
                        <p:cTn dur="615" accel="100000" fill="hold">
                          <p:stCondLst>
                            <p:cond delay="385"/>
                          </p:stCondLst>
                        </p:cTn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</p:anim>
                    <p:set>
                      <p:cBhvr>
                        <p:cTn dur="385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o>
                        <p:strVal val="(#ppt_y+0.4)"/>
                      </p:to>
                    </p:set>
                    <p:anim from="(#ppt_y+0.4)" to="(#ppt_y)" calcmode="lin" valueType="num">
                      <p:cBhvr>
                        <p:cTn dur="615" accel="100000" fill="hold">
                          <p:stCondLst>
                            <p:cond delay="385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357958"/>
            <a:ext cx="544313" cy="455799"/>
          </a:xfrm>
          <a:prstGeom prst="donut">
            <a:avLst>
              <a:gd name="adj" fmla="val 26583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自定义版式">
    <p:bg>
      <p:bgPr>
        <a:blipFill dpi="0" rotWithShape="1">
          <a:blip r:embed="rId2">
            <a:alphaModFix amt="7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5909505" cy="5643578"/>
          </a:xfrm>
          <a:prstGeom prst="rect">
            <a:avLst/>
          </a:prstGeom>
          <a:ln w="63500" cmpd="thickThin">
            <a:solidFill>
              <a:schemeClr val="bg1">
                <a:alpha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TextBox 8"/>
          <p:cNvSpPr txBox="1"/>
          <p:nvPr/>
        </p:nvSpPr>
        <p:spPr>
          <a:xfrm>
            <a:off x="6215074" y="2928934"/>
            <a:ext cx="2714644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072330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143108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071802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071934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072066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072198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57166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1B70D-06E8-466A-BBFA-CB314334501C}" type="datetimeFigureOut">
              <a:rPr lang="zh-CN" altLang="en-US" smtClean="0"/>
              <a:pPr/>
              <a:t>2007-10-24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023C5-6E61-4F63-A97D-B1B2307930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175" indent="979488" algn="just"/>
            <a:r>
              <a:rPr lang="zh-CN" altLang="en-US" dirty="0" smtClean="0"/>
              <a:t>凯特爬上大滑梯。向上爬呀爬，向下滑啊滑</a:t>
            </a:r>
            <a:r>
              <a:rPr lang="zh-CN" altLang="en-US" dirty="0" smtClean="0"/>
              <a:t>。</a:t>
            </a:r>
            <a:endParaRPr lang="zh-CN" altLang="en-US" dirty="0" smtClean="0"/>
          </a:p>
        </p:txBody>
      </p:sp>
      <p:pic>
        <p:nvPicPr>
          <p:cNvPr id="5" name="图片占位符 4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44" y="700666"/>
            <a:ext cx="8858312" cy="4242211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 smtClean="0"/>
              <a:t>“爸爸，爸爸，你看我！”凯特说。</a:t>
            </a:r>
            <a:endParaRPr lang="en-US" altLang="zh-CN" dirty="0" smtClean="0"/>
          </a:p>
          <a:p>
            <a:r>
              <a:rPr lang="zh-CN" alt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“凯特，凯特，你看我！”爸爸说</a:t>
            </a:r>
            <a:r>
              <a:rPr lang="zh-CN" alt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。</a:t>
            </a:r>
            <a:endParaRPr lang="zh-CN" altLang="en-US" dirty="0" smtClean="0"/>
          </a:p>
        </p:txBody>
      </p:sp>
      <p:pic>
        <p:nvPicPr>
          <p:cNvPr id="5" name="图片占位符 4" descr="图片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35335" y="142842"/>
            <a:ext cx="787332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Monica Hughes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/>
              <a:t>Beccy</a:t>
            </a:r>
            <a:r>
              <a:rPr lang="en-US" altLang="zh-CN" dirty="0" smtClean="0"/>
              <a:t> Blake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上上下下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11039" y="142875"/>
            <a:ext cx="8650484" cy="6572250"/>
          </a:xfr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凯特荡秋千</a:t>
            </a:r>
            <a:r>
              <a:rPr lang="zh-CN" altLang="en-US" dirty="0" smtClean="0"/>
              <a:t>。</a:t>
            </a:r>
            <a:endParaRPr lang="zh-CN" altLang="en-US" dirty="0" smtClean="0"/>
          </a:p>
        </p:txBody>
      </p:sp>
      <p:pic>
        <p:nvPicPr>
          <p:cNvPr id="5" name="图片占位符 4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44" y="698459"/>
            <a:ext cx="8858312" cy="4246625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“爸爸，爸爸，你看我！”凯特说</a:t>
            </a:r>
            <a:r>
              <a:rPr lang="zh-CN" altLang="en-US" dirty="0" smtClean="0"/>
              <a:t>。</a:t>
            </a:r>
            <a:endParaRPr lang="zh-CN" altLang="en-US" dirty="0" smtClean="0"/>
          </a:p>
        </p:txBody>
      </p:sp>
      <p:pic>
        <p:nvPicPr>
          <p:cNvPr id="5" name="图片占位符 4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44" y="858579"/>
            <a:ext cx="8858312" cy="3926386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凯特玩转椅</a:t>
            </a:r>
            <a:r>
              <a:rPr lang="zh-CN" altLang="en-US" dirty="0" smtClean="0"/>
              <a:t>。</a:t>
            </a:r>
            <a:endParaRPr lang="zh-CN" altLang="en-US" dirty="0" smtClean="0"/>
          </a:p>
        </p:txBody>
      </p:sp>
      <p:pic>
        <p:nvPicPr>
          <p:cNvPr id="5" name="图片占位符 4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44" y="699897"/>
            <a:ext cx="8858312" cy="4243749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“爸爸，爸爸，你看我！”凯特说</a:t>
            </a:r>
            <a:r>
              <a:rPr lang="zh-CN" altLang="en-US" dirty="0" smtClean="0"/>
              <a:t>。</a:t>
            </a:r>
            <a:endParaRPr lang="zh-CN" altLang="en-US" dirty="0" smtClean="0"/>
          </a:p>
        </p:txBody>
      </p:sp>
      <p:pic>
        <p:nvPicPr>
          <p:cNvPr id="5" name="图片占位符 4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44" y="788903"/>
            <a:ext cx="8858312" cy="4065738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凯特玩滑梯，爬上又爬下</a:t>
            </a:r>
            <a:r>
              <a:rPr lang="zh-CN" altLang="en-US" dirty="0" smtClean="0"/>
              <a:t>。</a:t>
            </a:r>
            <a:endParaRPr lang="zh-CN" altLang="en-US" dirty="0" smtClean="0"/>
          </a:p>
        </p:txBody>
      </p:sp>
      <p:pic>
        <p:nvPicPr>
          <p:cNvPr id="5" name="图片占位符 4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44" y="793720"/>
            <a:ext cx="8858312" cy="4056103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“爸爸，爸爸，你看我！”凯特说</a:t>
            </a:r>
            <a:r>
              <a:rPr lang="zh-CN" altLang="en-US" dirty="0" smtClean="0"/>
              <a:t>。</a:t>
            </a:r>
            <a:endParaRPr lang="zh-CN" altLang="en-US" dirty="0" smtClean="0"/>
          </a:p>
        </p:txBody>
      </p:sp>
      <p:pic>
        <p:nvPicPr>
          <p:cNvPr id="5" name="图片占位符 4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44" y="717745"/>
            <a:ext cx="8858312" cy="4208054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19</TotalTime>
  <Words>116</Words>
  <Application>Microsoft Office PowerPoint</Application>
  <PresentationFormat>全屏显示(4:3)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WuzheHe</dc:creator>
  <cp:lastModifiedBy>WuzheHe</cp:lastModifiedBy>
  <cp:revision>7</cp:revision>
  <dcterms:created xsi:type="dcterms:W3CDTF">2007-10-24T00:14:23Z</dcterms:created>
  <dcterms:modified xsi:type="dcterms:W3CDTF">2007-10-24T03:42:04Z</dcterms:modified>
</cp:coreProperties>
</file>