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80" autoAdjust="0"/>
    <p:restoredTop sz="94660"/>
  </p:normalViewPr>
  <p:slideViewPr>
    <p:cSldViewPr>
      <p:cViewPr varScale="1">
        <p:scale>
          <a:sx n="98" d="100"/>
          <a:sy n="9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让我们来认识一天中的时间吧</a:t>
            </a:r>
            <a:r>
              <a:rPr lang="zh-CN" altLang="en-US" dirty="0" smtClean="0"/>
              <a:t>！</a:t>
            </a:r>
            <a:endParaRPr lang="zh-CN" altLang="en-US" dirty="0" smtClean="0"/>
          </a:p>
        </p:txBody>
      </p:sp>
      <p:pic>
        <p:nvPicPr>
          <p:cNvPr id="5" name="图片占位符 4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85735"/>
            <a:ext cx="8858312" cy="527207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143404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玉玄贝文化艺术传播中心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351" y="142875"/>
            <a:ext cx="8523861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早上，太阳公公叫我起床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8293" y="142842"/>
            <a:ext cx="70874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上午，音乐课上我在高兴地唱歌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0318" y="142842"/>
            <a:ext cx="71033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中午，我和小朋友一起睡午觉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13098" y="142842"/>
            <a:ext cx="71178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下午，我最喜欢上旱冰课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41588" y="142842"/>
            <a:ext cx="726082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放学了，我收拾书包准备回家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0228" y="142842"/>
            <a:ext cx="720354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哦，下雨了。我变成了一只落汤鸡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2148" y="142842"/>
            <a:ext cx="70197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24</TotalTime>
  <Words>84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11</cp:revision>
  <dcterms:created xsi:type="dcterms:W3CDTF">2007-10-24T00:14:23Z</dcterms:created>
  <dcterms:modified xsi:type="dcterms:W3CDTF">2007-10-24T03:49:30Z</dcterms:modified>
</cp:coreProperties>
</file>