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大家天天呵呵笑。</a:t>
            </a:r>
            <a:endParaRPr lang="zh-CN" altLang="en-US" dirty="0"/>
          </a:p>
        </p:txBody>
      </p:sp>
      <p:pic>
        <p:nvPicPr>
          <p:cNvPr id="5" name="图片占位符 4" descr="PIC_001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65924" y="142842"/>
            <a:ext cx="481215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Joy Cowley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Clare Bowes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笑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0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3123" y="142875"/>
            <a:ext cx="5066317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宝宝对着妈妈笑。</a:t>
            </a:r>
            <a:endParaRPr lang="zh-CN" altLang="en-US" dirty="0"/>
          </a:p>
        </p:txBody>
      </p:sp>
      <p:pic>
        <p:nvPicPr>
          <p:cNvPr id="5" name="图片占位符 4" descr="PIC_000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70027" y="142842"/>
            <a:ext cx="48039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妈妈对着爸爸笑。</a:t>
            </a:r>
            <a:endParaRPr lang="zh-CN" altLang="en-US" dirty="0"/>
          </a:p>
        </p:txBody>
      </p:sp>
      <p:pic>
        <p:nvPicPr>
          <p:cNvPr id="5" name="图片占位符 4" descr="PIC_000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70733" y="142842"/>
            <a:ext cx="480253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爸爸对着叔叔笑。</a:t>
            </a:r>
            <a:endParaRPr lang="zh-CN" altLang="en-US" dirty="0"/>
          </a:p>
        </p:txBody>
      </p:sp>
      <p:pic>
        <p:nvPicPr>
          <p:cNvPr id="5" name="图片占位符 4" descr="PIC_000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32260" y="142842"/>
            <a:ext cx="487947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叔叔对着阿姨笑。</a:t>
            </a:r>
            <a:endParaRPr lang="zh-CN" altLang="en-US" dirty="0"/>
          </a:p>
        </p:txBody>
      </p:sp>
      <p:pic>
        <p:nvPicPr>
          <p:cNvPr id="5" name="图片占位符 4" descr="PIC_000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86522" y="142842"/>
            <a:ext cx="47709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阿姨对着老师笑。</a:t>
            </a:r>
            <a:endParaRPr lang="zh-CN" altLang="en-US" dirty="0"/>
          </a:p>
        </p:txBody>
      </p:sp>
      <p:pic>
        <p:nvPicPr>
          <p:cNvPr id="5" name="图片占位符 4" descr="PIC_00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3906" y="142842"/>
            <a:ext cx="485618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老师对着小朋友笑。</a:t>
            </a:r>
            <a:endParaRPr lang="zh-CN" altLang="en-US" dirty="0"/>
          </a:p>
        </p:txBody>
      </p:sp>
      <p:pic>
        <p:nvPicPr>
          <p:cNvPr id="5" name="图片占位符 4" descr="PIC_001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68303" y="142842"/>
            <a:ext cx="48073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</TotalTime>
  <Words>48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3</cp:revision>
  <dcterms:created xsi:type="dcterms:W3CDTF">2007-10-24T04:24:59Z</dcterms:created>
  <dcterms:modified xsi:type="dcterms:W3CDTF">2007-10-24T04:30:30Z</dcterms:modified>
</cp:coreProperties>
</file>