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于是，艾米乖乖睡觉了。</a:t>
            </a:r>
            <a:endParaRPr lang="zh-CN" altLang="en-US" dirty="0"/>
          </a:p>
        </p:txBody>
      </p:sp>
      <p:pic>
        <p:nvPicPr>
          <p:cNvPr id="5" name="图片占位符 4" descr="PIC_006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94095" y="142842"/>
            <a:ext cx="555581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>
          <a:xfrm>
            <a:off x="3786182" y="4918565"/>
            <a:ext cx="4786346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5000660" cy="5000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迪科奕阳“分享阅读”工作室</a:t>
            </a:r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艾米的恐龙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05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4931" y="142875"/>
            <a:ext cx="8542701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艾米说：“妈妈，妈妈！外面有恐龙。”</a:t>
            </a:r>
            <a:endParaRPr lang="en-US" altLang="zh-CN" dirty="0" smtClean="0"/>
          </a:p>
          <a:p>
            <a:pPr algn="just"/>
            <a:r>
              <a:rPr lang="zh-CN" altLang="en-US" dirty="0" smtClean="0"/>
              <a:t>妈妈说：“乖乖！睡觉吧。”</a:t>
            </a:r>
            <a:endParaRPr lang="zh-CN" altLang="en-US" dirty="0"/>
          </a:p>
        </p:txBody>
      </p:sp>
      <p:pic>
        <p:nvPicPr>
          <p:cNvPr id="5" name="图片占位符 4" descr="PIC_005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333404"/>
            <a:ext cx="8858312" cy="4976735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艾米说：</a:t>
            </a:r>
            <a:r>
              <a:rPr lang="zh-CN" altLang="en-US" dirty="0" smtClean="0"/>
              <a:t>“爸爸，爸爸！</a:t>
            </a:r>
            <a:r>
              <a:rPr lang="zh-CN" altLang="en-US" dirty="0" smtClean="0"/>
              <a:t>外面有恐龙。”</a:t>
            </a:r>
            <a:endParaRPr lang="en-US" altLang="zh-CN" dirty="0" smtClean="0"/>
          </a:p>
          <a:p>
            <a:pPr algn="just"/>
            <a:r>
              <a:rPr lang="zh-CN" altLang="en-US" dirty="0" smtClean="0"/>
              <a:t>爸爸说</a:t>
            </a:r>
            <a:r>
              <a:rPr lang="zh-CN" altLang="en-US" dirty="0" smtClean="0"/>
              <a:t>：“乖乖！睡觉吧。</a:t>
            </a:r>
            <a:r>
              <a:rPr lang="zh-CN" altLang="en-US" dirty="0" smtClean="0"/>
              <a:t>”</a:t>
            </a:r>
            <a:endParaRPr lang="zh-CN" altLang="en-US" dirty="0" smtClean="0"/>
          </a:p>
        </p:txBody>
      </p:sp>
      <p:pic>
        <p:nvPicPr>
          <p:cNvPr id="5" name="图片占位符 4" descr="PIC_005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627266"/>
            <a:ext cx="8858312" cy="4389012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艾米说：</a:t>
            </a:r>
            <a:r>
              <a:rPr lang="zh-CN" altLang="en-US" dirty="0" smtClean="0"/>
              <a:t>“山姆，山姆！</a:t>
            </a:r>
            <a:r>
              <a:rPr lang="zh-CN" altLang="en-US" dirty="0" smtClean="0"/>
              <a:t>外面有恐龙。”</a:t>
            </a:r>
            <a:endParaRPr lang="en-US" altLang="zh-CN" dirty="0" smtClean="0"/>
          </a:p>
          <a:p>
            <a:pPr algn="just"/>
            <a:r>
              <a:rPr lang="zh-CN" altLang="en-US" dirty="0" smtClean="0"/>
              <a:t>山姆说</a:t>
            </a:r>
            <a:r>
              <a:rPr lang="zh-CN" altLang="en-US" dirty="0" smtClean="0"/>
              <a:t>：“乖乖！睡觉吧。</a:t>
            </a:r>
            <a:r>
              <a:rPr lang="zh-CN" altLang="en-US" dirty="0" smtClean="0"/>
              <a:t>”</a:t>
            </a:r>
            <a:endParaRPr lang="zh-CN" altLang="en-US" dirty="0" smtClean="0"/>
          </a:p>
        </p:txBody>
      </p:sp>
      <p:pic>
        <p:nvPicPr>
          <p:cNvPr id="5" name="图片占位符 4" descr="PIC_005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590692"/>
            <a:ext cx="8858312" cy="44621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艾米尖叫：“外面真的有恐龙！”</a:t>
            </a:r>
            <a:endParaRPr lang="zh-CN" altLang="en-US" dirty="0"/>
          </a:p>
        </p:txBody>
      </p:sp>
      <p:pic>
        <p:nvPicPr>
          <p:cNvPr id="5" name="图片占位符 4" descr="PIC_005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82799" y="142842"/>
            <a:ext cx="557840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妈妈跑过来，爸爸跑过来，山姆跑过来。</a:t>
            </a:r>
            <a:endParaRPr lang="zh-CN" altLang="en-US" dirty="0"/>
          </a:p>
        </p:txBody>
      </p:sp>
      <p:pic>
        <p:nvPicPr>
          <p:cNvPr id="5" name="图片占位符 4" descr="PIC_006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65223" y="142842"/>
            <a:ext cx="581355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2663" algn="just"/>
            <a:r>
              <a:rPr lang="zh-CN" altLang="en-US" cap="none" dirty="0" smtClean="0"/>
              <a:t>“</a:t>
            </a:r>
            <a:r>
              <a:rPr lang="en-US" altLang="zh-CN" cap="none" dirty="0" err="1" smtClean="0"/>
              <a:t>xu</a:t>
            </a:r>
            <a:r>
              <a:rPr lang="zh-CN" altLang="en-US" cap="none" dirty="0" smtClean="0"/>
              <a:t>，</a:t>
            </a:r>
            <a:r>
              <a:rPr lang="en-US" altLang="zh-CN" cap="none" dirty="0" err="1" smtClean="0"/>
              <a:t>xu</a:t>
            </a:r>
            <a:r>
              <a:rPr lang="zh-CN" altLang="en-US" cap="none" dirty="0" smtClean="0"/>
              <a:t>，</a:t>
            </a:r>
            <a:r>
              <a:rPr lang="en-US" altLang="zh-CN" cap="none" dirty="0" err="1" smtClean="0"/>
              <a:t>xu</a:t>
            </a:r>
            <a:r>
              <a:rPr lang="zh-CN" altLang="en-US" cap="none" dirty="0" smtClean="0"/>
              <a:t>。”妈妈说，“那只是一辆垃圾车。”</a:t>
            </a:r>
            <a:endParaRPr lang="zh-CN" altLang="en-US" cap="none" dirty="0"/>
          </a:p>
        </p:txBody>
      </p:sp>
      <p:pic>
        <p:nvPicPr>
          <p:cNvPr id="5" name="图片占位符 4" descr="PIC_006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538843"/>
            <a:ext cx="8858312" cy="4565858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8</TotalTime>
  <Words>139</Words>
  <Application>Microsoft Office PowerPoint</Application>
  <PresentationFormat>全屏显示(4:3)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5</cp:revision>
  <dcterms:created xsi:type="dcterms:W3CDTF">2007-10-24T03:52:29Z</dcterms:created>
  <dcterms:modified xsi:type="dcterms:W3CDTF">2007-10-24T04:00:46Z</dcterms:modified>
</cp:coreProperties>
</file>