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他们都喜欢音乐。</a:t>
            </a:r>
            <a:endParaRPr lang="zh-CN" altLang="en-US" dirty="0"/>
          </a:p>
        </p:txBody>
      </p:sp>
      <p:pic>
        <p:nvPicPr>
          <p:cNvPr id="5" name="图片占位符 4" descr="PIC_007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8020" y="142842"/>
            <a:ext cx="510795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小朋友，你喜欢做什么呢？</a:t>
            </a:r>
            <a:endParaRPr lang="zh-CN" altLang="en-US" dirty="0"/>
          </a:p>
        </p:txBody>
      </p:sp>
      <p:pic>
        <p:nvPicPr>
          <p:cNvPr id="5" name="图片占位符 4" descr="PIC_007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2520" y="142842"/>
            <a:ext cx="513895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Miriam Macdonald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2786082" cy="500063"/>
          </a:xfrm>
        </p:spPr>
        <p:txBody>
          <a:bodyPr/>
          <a:lstStyle/>
          <a:p>
            <a:r>
              <a:rPr lang="en-US" altLang="zh-CN" dirty="0" smtClean="0"/>
              <a:t>Miriam Macdonald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末末和土土喜欢做的事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6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6277" y="142875"/>
            <a:ext cx="5040009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末末喜欢化装。</a:t>
            </a:r>
            <a:endParaRPr lang="zh-CN" altLang="en-US" dirty="0"/>
          </a:p>
        </p:txBody>
      </p:sp>
      <p:pic>
        <p:nvPicPr>
          <p:cNvPr id="5" name="图片占位符 4" descr="PIC_006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98235" y="142842"/>
            <a:ext cx="51475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土土喜欢画怪物。</a:t>
            </a:r>
            <a:endParaRPr lang="zh-CN" altLang="en-US" dirty="0"/>
          </a:p>
        </p:txBody>
      </p:sp>
      <p:pic>
        <p:nvPicPr>
          <p:cNvPr id="5" name="图片占位符 4" descr="PIC_006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2612" y="142842"/>
            <a:ext cx="509877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末末喜欢骑自行车。</a:t>
            </a:r>
            <a:endParaRPr lang="zh-CN" altLang="en-US" dirty="0"/>
          </a:p>
        </p:txBody>
      </p:sp>
      <p:pic>
        <p:nvPicPr>
          <p:cNvPr id="5" name="图片占位符 4" descr="PIC_006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99588" y="142842"/>
            <a:ext cx="514482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土土喜欢睡觉前看书。</a:t>
            </a:r>
            <a:endParaRPr lang="zh-CN" altLang="en-US" dirty="0"/>
          </a:p>
        </p:txBody>
      </p:sp>
      <p:pic>
        <p:nvPicPr>
          <p:cNvPr id="5" name="图片占位符 4" descr="PIC_006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2233" y="142842"/>
            <a:ext cx="509953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他们都喜欢跳舞。</a:t>
            </a:r>
            <a:endParaRPr lang="zh-CN" altLang="en-US" dirty="0"/>
          </a:p>
        </p:txBody>
      </p:sp>
      <p:pic>
        <p:nvPicPr>
          <p:cNvPr id="5" name="图片占位符 4" descr="PIC_006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8567" y="142842"/>
            <a:ext cx="51668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他们都喜欢打牌。</a:t>
            </a:r>
            <a:endParaRPr lang="zh-CN" altLang="en-US" dirty="0"/>
          </a:p>
        </p:txBody>
      </p:sp>
      <p:pic>
        <p:nvPicPr>
          <p:cNvPr id="5" name="图片占位符 4" descr="PIC_007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2096" y="142842"/>
            <a:ext cx="51398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</TotalTime>
  <Words>69</Words>
  <Application>Microsoft Office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3</cp:revision>
  <dcterms:created xsi:type="dcterms:W3CDTF">2007-10-24T08:27:19Z</dcterms:created>
  <dcterms:modified xsi:type="dcterms:W3CDTF">2007-10-24T08:32:27Z</dcterms:modified>
</cp:coreProperties>
</file>