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“看，它在这儿呢。”汤姆说。</a:t>
            </a:r>
            <a:endParaRPr lang="zh-CN" altLang="en-US" dirty="0"/>
          </a:p>
        </p:txBody>
      </p:sp>
      <p:pic>
        <p:nvPicPr>
          <p:cNvPr id="5" name="图片占位符 4" descr="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2244" y="142842"/>
            <a:ext cx="73995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“给你，爸爸。”汤姆说，“接住它。”</a:t>
            </a:r>
            <a:endParaRPr lang="zh-CN" altLang="en-US" dirty="0"/>
          </a:p>
        </p:txBody>
      </p:sp>
      <p:pic>
        <p:nvPicPr>
          <p:cNvPr id="7" name="图片占位符 6" descr="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9631" y="142842"/>
            <a:ext cx="77247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507209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507209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使劲一踢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4980" y="142875"/>
            <a:ext cx="8542602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爸爸使劲一踢，足球飞出了院子。</a:t>
            </a:r>
            <a:endParaRPr lang="zh-CN" altLang="en-US" dirty="0"/>
          </a:p>
        </p:txBody>
      </p:sp>
      <p:pic>
        <p:nvPicPr>
          <p:cNvPr id="5" name="图片占位符 4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34105" y="142842"/>
            <a:ext cx="74757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“噢，不！”爸爸大叫。</a:t>
            </a:r>
            <a:endParaRPr lang="en-US" altLang="zh-CN" dirty="0" smtClean="0"/>
          </a:p>
          <a:p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“噢，不！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”汤姆大叫。</a:t>
            </a:r>
            <a:endParaRPr lang="zh-CN" alt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图片占位符 4" descr="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1601" y="142842"/>
            <a:ext cx="73607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汤姆和爸爸翻过院墙，去找足球。</a:t>
            </a:r>
            <a:endParaRPr lang="zh-CN" altLang="en-US" dirty="0"/>
          </a:p>
        </p:txBody>
      </p:sp>
      <p:pic>
        <p:nvPicPr>
          <p:cNvPr id="5" name="图片占位符 4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9270" y="142842"/>
            <a:ext cx="73654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汤姆和爸爸，到处找足球。</a:t>
            </a:r>
            <a:endParaRPr lang="zh-CN" altLang="en-US" dirty="0"/>
          </a:p>
        </p:txBody>
      </p:sp>
      <p:pic>
        <p:nvPicPr>
          <p:cNvPr id="5" name="图片占位符 4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9904" y="142842"/>
            <a:ext cx="880419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汤姆和爸爸到处找啊找，找得很仔细。</a:t>
            </a:r>
            <a:endParaRPr lang="zh-CN" altLang="en-US" dirty="0"/>
          </a:p>
        </p:txBody>
      </p:sp>
      <p:pic>
        <p:nvPicPr>
          <p:cNvPr id="5" name="图片占位符 4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8773" y="142842"/>
            <a:ext cx="74064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2663" algn="just"/>
            <a:r>
              <a:rPr lang="zh-CN" altLang="en-US" dirty="0" smtClean="0"/>
              <a:t>汤姆向上看。“我看到足球了。它在树上呢。”汤姆说。</a:t>
            </a:r>
            <a:endParaRPr lang="zh-CN" altLang="en-US" dirty="0"/>
          </a:p>
        </p:txBody>
      </p:sp>
      <p:pic>
        <p:nvPicPr>
          <p:cNvPr id="5" name="图片占位符 4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5545" y="142842"/>
            <a:ext cx="751291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7</TotalTime>
  <Words>138</Words>
  <Application>Microsoft Office PowerPoint</Application>
  <PresentationFormat>全屏显示(4:3)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3</cp:revision>
  <dcterms:created xsi:type="dcterms:W3CDTF">2007-10-24T09:08:54Z</dcterms:created>
  <dcterms:modified xsi:type="dcterms:W3CDTF">2007-10-24T09:16:04Z</dcterms:modified>
</cp:coreProperties>
</file>