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41745" y="142842"/>
            <a:ext cx="666051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57300" indent="17463" algn="just"/>
            <a:r>
              <a:rPr lang="zh-CN" altLang="en-US" dirty="0" smtClean="0"/>
              <a:t>我们来到体育用品商店。</a:t>
            </a:r>
            <a:endParaRPr lang="en-US" altLang="zh-CN" dirty="0" smtClean="0"/>
          </a:p>
          <a:p>
            <a:pPr marL="1257300" indent="17463" algn="just"/>
            <a:r>
              <a:rPr lang="zh-CN" altLang="en-US" dirty="0" smtClean="0"/>
              <a:t>哥哥买了一个头盔。</a:t>
            </a:r>
            <a:endParaRPr lang="zh-CN" altLang="en-US" dirty="0"/>
          </a:p>
        </p:txBody>
      </p:sp>
      <p:pic>
        <p:nvPicPr>
          <p:cNvPr id="5" name="图片占位符 4" descr="PIC_010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7672" y="142842"/>
            <a:ext cx="72286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74419" y="142842"/>
            <a:ext cx="659516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我们来到书店。我买了一本书。</a:t>
            </a:r>
            <a:endParaRPr lang="zh-CN" altLang="en-US" dirty="0"/>
          </a:p>
        </p:txBody>
      </p:sp>
      <p:pic>
        <p:nvPicPr>
          <p:cNvPr id="5" name="图片占位符 4" descr="PIC_010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3797" y="142842"/>
            <a:ext cx="773640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76484" y="142842"/>
            <a:ext cx="679103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我们回到停车场。</a:t>
            </a:r>
            <a:endParaRPr lang="zh-CN" altLang="en-US" dirty="0"/>
          </a:p>
        </p:txBody>
      </p:sp>
      <p:pic>
        <p:nvPicPr>
          <p:cNvPr id="5" name="图片占位符 4" descr="PIC_010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80596" y="142842"/>
            <a:ext cx="71828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68441" y="142842"/>
            <a:ext cx="680711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2663" algn="just"/>
            <a:r>
              <a:rPr lang="zh-CN" altLang="en-US" dirty="0" smtClean="0"/>
              <a:t>“帮帮忙！”爸爸说，“我找不到我们的汽车了！”</a:t>
            </a:r>
            <a:endParaRPr lang="en-US" altLang="zh-CN" dirty="0" smtClean="0"/>
          </a:p>
        </p:txBody>
      </p:sp>
      <p:pic>
        <p:nvPicPr>
          <p:cNvPr id="5" name="图片占位符 4" descr="PIC_01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2485" y="142842"/>
            <a:ext cx="70190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8174" y="142842"/>
            <a:ext cx="708765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78826" y="142842"/>
            <a:ext cx="65863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Alison Hawes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Tony Kenyon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去购物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9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03307" y="142875"/>
            <a:ext cx="8465949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PIC_009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237801"/>
            <a:ext cx="8786813" cy="6382398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82675" indent="-69850" algn="just"/>
            <a:r>
              <a:rPr lang="zh-CN" altLang="en-US" dirty="0" smtClean="0"/>
              <a:t>我们和爸爸一起去购物。</a:t>
            </a:r>
            <a:endParaRPr lang="en-US" altLang="zh-CN" dirty="0" smtClean="0"/>
          </a:p>
          <a:p>
            <a:pPr marL="1082675" indent="-69850" algn="just"/>
            <a:r>
              <a:rPr lang="zh-CN" altLang="en-US" dirty="0" smtClean="0"/>
              <a:t>我们坐进汽车里。</a:t>
            </a:r>
            <a:endParaRPr lang="zh-CN" altLang="en-US" dirty="0"/>
          </a:p>
        </p:txBody>
      </p:sp>
      <p:pic>
        <p:nvPicPr>
          <p:cNvPr id="5" name="图片占位符 4" descr="PIC_009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71854" y="142842"/>
            <a:ext cx="820029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9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3438" y="142842"/>
            <a:ext cx="699712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爸爸停好车。我们走下车。</a:t>
            </a:r>
            <a:endParaRPr lang="zh-CN" altLang="en-US" dirty="0"/>
          </a:p>
        </p:txBody>
      </p:sp>
      <p:pic>
        <p:nvPicPr>
          <p:cNvPr id="5" name="图片占位符 4" descr="PIC_01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3240" y="142842"/>
            <a:ext cx="75975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90493" y="142842"/>
            <a:ext cx="67630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我们来到鞋店。爸爸买了一双鞋。</a:t>
            </a:r>
            <a:endParaRPr lang="zh-CN" altLang="en-US" dirty="0"/>
          </a:p>
        </p:txBody>
      </p:sp>
      <p:pic>
        <p:nvPicPr>
          <p:cNvPr id="5" name="图片占位符 4" descr="PIC_01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818" y="142842"/>
            <a:ext cx="776236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11</TotalTime>
  <Words>95</Words>
  <Application>Microsoft Office PowerPoint</Application>
  <PresentationFormat>全屏显示(4:3)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9</cp:revision>
  <dcterms:created xsi:type="dcterms:W3CDTF">2007-10-24T10:21:38Z</dcterms:created>
  <dcterms:modified xsi:type="dcterms:W3CDTF">2007-10-24T10:33:21Z</dcterms:modified>
</cp:coreProperties>
</file>