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buNone/>
              <a:defRPr sz="60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385" decel="100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800" decel="1000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-9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+0.4"/>
                          </p:val>
                        </p:tav>
                        <p:tav tm="100000">
                          <p:val>
                            <p:strVal val="#ppt_x-0.05"/>
                          </p:val>
                        </p:tav>
                      </p:tavLst>
                    </p:anim>
                    <p:anim calcmode="lin" valueType="num">
                      <p:cBhvr>
                        <p:cTn dur="800" decel="1000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0.4"/>
                          </p:val>
                        </p:tav>
                        <p:tav tm="100000">
                          <p:val>
                            <p:strVal val="#ppt_y+0.1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0.05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200" accel="100000" fill="hold">
                          <p:stCondLst>
                            <p:cond delay="800"/>
                          </p:stCondLst>
                        </p:cTn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0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85" decel="100000"/>
                        <p:tgtEl>
                          <p:spTgt spid="32"/>
                        </p:tgtEl>
                      </p:cBhvr>
                    </p:animEffect>
                    <p:animScale>
                      <p:cBhvr>
                        <p:cTn dur="385" decel="100000"/>
                        <p:tgtEl>
                          <p:spTgt spid="32"/>
                        </p:tgtEl>
                      </p:cBhvr>
                      <p:from x="10000" y="10000"/>
                      <p:to x="200000" y="450000"/>
                    </p:animScale>
                    <p:animScale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</p:cBhvr>
                      <p:from x="200000" y="450000"/>
                      <p:to x="100000" y="100000"/>
                    </p:animScale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o>
                        <p:strVal val="(0.5)"/>
                      </p:to>
                    </p:set>
                    <p:anim from="(0.5)" to="(#ppt_x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</p:anim>
                    <p:set>
                      <p:cBhvr>
                        <p:cTn dur="385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o>
                        <p:strVal val="(#ppt_y+0.4)"/>
                      </p:to>
                    </p:set>
                    <p:anim from="(#ppt_y+0.4)" to="(#ppt_y)" calcmode="lin" valueType="num">
                      <p:cBhvr>
                        <p:cTn dur="615" accel="100000" fill="hold">
                          <p:stCondLst>
                            <p:cond delay="385"/>
                          </p:stCondLst>
                        </p:cTn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357958"/>
            <a:ext cx="544313" cy="455799"/>
          </a:xfrm>
          <a:prstGeom prst="donut">
            <a:avLst>
              <a:gd name="adj" fmla="val 26583"/>
            </a:avLst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5909505" cy="5643578"/>
          </a:xfrm>
          <a:prstGeom prst="rect">
            <a:avLst/>
          </a:prstGeom>
          <a:ln w="63500" cmpd="thickThin">
            <a:solidFill>
              <a:schemeClr val="bg1">
                <a:alpha val="4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TextBox 8"/>
          <p:cNvSpPr txBox="1"/>
          <p:nvPr/>
        </p:nvSpPr>
        <p:spPr>
          <a:xfrm>
            <a:off x="6215074" y="2928934"/>
            <a:ext cx="271464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072330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14310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071802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4071934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072066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6072198" y="5965049"/>
            <a:ext cx="535785" cy="535785"/>
          </a:xfrm>
          <a:prstGeom prst="ellipse">
            <a:avLst/>
          </a:prstGeom>
          <a:solidFill>
            <a:schemeClr val="bg2">
              <a:lumMod val="60000"/>
              <a:lumOff val="40000"/>
              <a:alpha val="7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357166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1B70D-06E8-466A-BBFA-CB314334501C}" type="datetimeFigureOut">
              <a:rPr lang="zh-CN" altLang="en-US" smtClean="0"/>
              <a:pPr/>
              <a:t>2007-10-24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023C5-6E61-4F63-A97D-B1B2307930E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五朵花有多少个花瓣呢？</a:t>
            </a:r>
            <a:endParaRPr lang="zh-CN" altLang="en-US" dirty="0"/>
          </a:p>
        </p:txBody>
      </p:sp>
      <p:pic>
        <p:nvPicPr>
          <p:cNvPr id="5" name="图片占位符 4" descr="PIC_0120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933737" y="142842"/>
            <a:ext cx="527652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Jana Mason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Chris Evans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蓝色的小花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PIC_011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2020267" y="142875"/>
            <a:ext cx="5032028" cy="6572250"/>
          </a:xfr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175" indent="979488" algn="just"/>
            <a:r>
              <a:rPr lang="zh-CN" altLang="en-US" dirty="0" smtClean="0"/>
              <a:t>我有</a:t>
            </a:r>
            <a:r>
              <a:rPr lang="en-US" altLang="zh-CN" dirty="0" smtClean="0"/>
              <a:t>4</a:t>
            </a:r>
            <a:r>
              <a:rPr lang="zh-CN" altLang="en-US" dirty="0" smtClean="0"/>
              <a:t>朵蓝色的小花，</a:t>
            </a:r>
            <a:r>
              <a:rPr lang="en-US" altLang="zh-CN" dirty="0" smtClean="0"/>
              <a:t>1,2,3,4,</a:t>
            </a:r>
            <a:r>
              <a:rPr lang="zh-CN" altLang="en-US" dirty="0" smtClean="0"/>
              <a:t>放成一排。</a:t>
            </a:r>
            <a:endParaRPr lang="zh-CN" altLang="en-US" dirty="0"/>
          </a:p>
        </p:txBody>
      </p:sp>
      <p:pic>
        <p:nvPicPr>
          <p:cNvPr id="5" name="图片占位符 4" descr="PIC_011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65730" y="142842"/>
            <a:ext cx="5812540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每朵小花有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个蓝色的花瓣。</a:t>
            </a:r>
            <a:endParaRPr lang="zh-CN" altLang="en-US" dirty="0"/>
          </a:p>
        </p:txBody>
      </p:sp>
      <p:pic>
        <p:nvPicPr>
          <p:cNvPr id="5" name="图片占位符 4" descr="PIC_011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691863" y="142842"/>
            <a:ext cx="57602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一朵花有</a:t>
            </a:r>
            <a:r>
              <a:rPr lang="en-US" altLang="zh-CN" dirty="0" smtClean="0"/>
              <a:t>5</a:t>
            </a:r>
            <a:r>
              <a:rPr lang="zh-CN" altLang="en-US" dirty="0" smtClean="0"/>
              <a:t>个花瓣</a:t>
            </a:r>
            <a:r>
              <a:rPr lang="en-US" altLang="zh-CN" dirty="0" smtClean="0"/>
              <a:t>——1,2,3,4,5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5" name="图片占位符 4" descr="PIC_011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872303" y="142842"/>
            <a:ext cx="53993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dirty="0" smtClean="0"/>
              <a:t>两朵花有</a:t>
            </a:r>
            <a:r>
              <a:rPr lang="en-US" altLang="zh-CN" dirty="0" smtClean="0"/>
              <a:t>5+5</a:t>
            </a:r>
            <a:r>
              <a:rPr lang="zh-CN" altLang="en-US" dirty="0" smtClean="0"/>
              <a:t>个花瓣，一共是</a:t>
            </a:r>
            <a:r>
              <a:rPr lang="en-US" altLang="zh-CN" dirty="0" smtClean="0"/>
              <a:t>10</a:t>
            </a:r>
            <a:r>
              <a:rPr lang="zh-CN" altLang="en-US" dirty="0" smtClean="0"/>
              <a:t>个花瓣。</a:t>
            </a:r>
            <a:endParaRPr lang="zh-CN" altLang="en-US" dirty="0"/>
          </a:p>
        </p:txBody>
      </p:sp>
      <p:pic>
        <p:nvPicPr>
          <p:cNvPr id="5" name="图片占位符 4" descr="PIC_011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69095" y="142842"/>
            <a:ext cx="56058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2663" algn="just"/>
            <a:r>
              <a:rPr lang="zh-CN" altLang="en-US" dirty="0" smtClean="0"/>
              <a:t>三朵花有</a:t>
            </a:r>
            <a:r>
              <a:rPr lang="en-US" altLang="zh-CN" dirty="0" smtClean="0"/>
              <a:t>5+5+5</a:t>
            </a:r>
            <a:r>
              <a:rPr lang="zh-CN" altLang="en-US" dirty="0" smtClean="0"/>
              <a:t>个花瓣，一共是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个花瓣。</a:t>
            </a:r>
            <a:endParaRPr lang="zh-CN" altLang="en-US" dirty="0"/>
          </a:p>
        </p:txBody>
      </p:sp>
      <p:pic>
        <p:nvPicPr>
          <p:cNvPr id="5" name="图片占位符 4" descr="PIC_011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790242" y="142842"/>
            <a:ext cx="5563515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982663" algn="just"/>
            <a:r>
              <a:rPr lang="zh-CN" altLang="en-US" dirty="0" smtClean="0"/>
              <a:t>四朵花有</a:t>
            </a:r>
            <a:r>
              <a:rPr lang="en-US" altLang="zh-CN" dirty="0" smtClean="0"/>
              <a:t>5+5+5+5</a:t>
            </a:r>
            <a:r>
              <a:rPr lang="zh-CN" altLang="en-US" dirty="0" smtClean="0"/>
              <a:t>个花瓣，一共是</a:t>
            </a:r>
            <a:r>
              <a:rPr lang="en-US" altLang="zh-CN" dirty="0" smtClean="0"/>
              <a:t>20</a:t>
            </a:r>
            <a:r>
              <a:rPr lang="zh-CN" altLang="en-US" dirty="0" smtClean="0"/>
              <a:t>个花瓣。</a:t>
            </a:r>
            <a:endParaRPr lang="zh-CN" altLang="en-US" dirty="0"/>
          </a:p>
        </p:txBody>
      </p:sp>
      <p:pic>
        <p:nvPicPr>
          <p:cNvPr id="5" name="图片占位符 4" descr="PIC_0119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1569845" y="142842"/>
            <a:ext cx="6004309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6</TotalTime>
  <Words>101</Words>
  <Application>Microsoft Office PowerPoint</Application>
  <PresentationFormat>全屏显示(4:3)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WuzheHe</dc:creator>
  <cp:lastModifiedBy>WuzheHe</cp:lastModifiedBy>
  <cp:revision>4</cp:revision>
  <dcterms:created xsi:type="dcterms:W3CDTF">2007-10-24T10:45:04Z</dcterms:created>
  <dcterms:modified xsi:type="dcterms:W3CDTF">2007-10-24T10:51:49Z</dcterms:modified>
</cp:coreProperties>
</file>