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Joy Cowley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Judith </a:t>
            </a:r>
            <a:r>
              <a:rPr lang="en-US" altLang="zh-CN" dirty="0" err="1" smtClean="0"/>
              <a:t>Künzlé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汤姆叔叔睡着了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PIC_012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39772" y="142875"/>
            <a:ext cx="4993018" cy="65722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75" indent="979488" algn="just"/>
            <a:r>
              <a:rPr lang="zh-CN" altLang="en-US" dirty="0" smtClean="0"/>
              <a:t>汤姆叔叔干完活，正准备回家。他沿着海滩走，感觉非常累。</a:t>
            </a:r>
            <a:endParaRPr lang="zh-CN" altLang="en-US" dirty="0"/>
          </a:p>
        </p:txBody>
      </p:sp>
      <p:pic>
        <p:nvPicPr>
          <p:cNvPr id="5" name="图片占位符 4" descr="PIC_012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38819" y="142842"/>
            <a:ext cx="706636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175" indent="979488" algn="just"/>
            <a:r>
              <a:rPr lang="zh-CN" altLang="en-US" sz="3700" dirty="0" smtClean="0"/>
              <a:t>他躺在沙滩上，很快睡着了。沙滩上的小鸟闹哄哄。可是，汤姆叔叔没有醒。</a:t>
            </a:r>
          </a:p>
        </p:txBody>
      </p:sp>
      <p:pic>
        <p:nvPicPr>
          <p:cNvPr id="5" name="图片占位符 4" descr="PIC_012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32952" y="142842"/>
            <a:ext cx="727809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175" indent="979488" algn="just"/>
            <a:r>
              <a:rPr lang="zh-CN" altLang="en-US" sz="3700" dirty="0" smtClean="0"/>
              <a:t>砰！一个大椰子落在沙滩上。可是，汤姆叔叔没有醒。</a:t>
            </a:r>
          </a:p>
        </p:txBody>
      </p:sp>
      <p:pic>
        <p:nvPicPr>
          <p:cNvPr id="5" name="图片占位符 4" descr="PIC_012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21498" y="142842"/>
            <a:ext cx="750100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62500" lnSpcReduction="2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175" indent="619125" algn="just"/>
            <a:r>
              <a:rPr lang="zh-CN" altLang="en-US" sz="3700" dirty="0" smtClean="0"/>
              <a:t>一只大螃蟹爬到他身上。可是，汤姆叔叔没有醒。</a:t>
            </a:r>
            <a:endParaRPr lang="en-US" altLang="zh-CN" sz="3700" dirty="0" smtClean="0"/>
          </a:p>
          <a:p>
            <a:pPr marL="3175" indent="619125" algn="just"/>
            <a:r>
              <a:rPr lang="zh-CN" altLang="en-US" sz="3700" dirty="0" smtClean="0"/>
              <a:t>小朋友骑着马，飞奔在沙滩上。可是，汤姆叔叔还是没有醒。</a:t>
            </a:r>
          </a:p>
        </p:txBody>
      </p:sp>
      <p:pic>
        <p:nvPicPr>
          <p:cNvPr id="5" name="图片占位符 4" descr="PIC_012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99777" y="142842"/>
            <a:ext cx="754444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175" indent="979488" algn="just"/>
            <a:r>
              <a:rPr lang="zh-CN" altLang="en-US" sz="3700" dirty="0" smtClean="0"/>
              <a:t>海水上涨了，越来越近</a:t>
            </a:r>
            <a:r>
              <a:rPr lang="en-US" altLang="zh-CN" sz="3700" dirty="0" smtClean="0"/>
              <a:t>……</a:t>
            </a:r>
            <a:r>
              <a:rPr lang="zh-CN" altLang="en-US" sz="3700" dirty="0" smtClean="0"/>
              <a:t>越来越近了</a:t>
            </a:r>
            <a:r>
              <a:rPr lang="en-US" altLang="zh-CN" sz="3700" dirty="0" smtClean="0"/>
              <a:t>……</a:t>
            </a:r>
            <a:endParaRPr lang="zh-CN" altLang="en-US" sz="3700" dirty="0" smtClean="0"/>
          </a:p>
        </p:txBody>
      </p:sp>
      <p:pic>
        <p:nvPicPr>
          <p:cNvPr id="5" name="图片占位符 4" descr="PIC_012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68120" y="142842"/>
            <a:ext cx="720776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汤姆叔叔终于醒了！</a:t>
            </a:r>
            <a:endParaRPr lang="zh-CN" altLang="en-US" dirty="0"/>
          </a:p>
        </p:txBody>
      </p:sp>
      <p:pic>
        <p:nvPicPr>
          <p:cNvPr id="5" name="图片占位符 4" descr="PIC_012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89949" y="142842"/>
            <a:ext cx="456410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8</TotalTime>
  <Words>126</Words>
  <Application>Microsoft Office PowerPoint</Application>
  <PresentationFormat>全屏显示(4:3)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4</cp:revision>
  <dcterms:created xsi:type="dcterms:W3CDTF">2007-10-24T12:47:09Z</dcterms:created>
  <dcterms:modified xsi:type="dcterms:W3CDTF">2007-10-24T12:55:46Z</dcterms:modified>
</cp:coreProperties>
</file>