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31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其它 (2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bg>
      <p:bgPr>
        <a:gradFill flip="none" rotWithShape="1">
          <a:gsLst>
            <a:gs pos="0">
              <a:schemeClr val="tx2">
                <a:lumMod val="40000"/>
                <a:lumOff val="60000"/>
              </a:schemeClr>
            </a:gs>
            <a:gs pos="100000">
              <a:schemeClr val="accent6">
                <a:lumMod val="40000"/>
                <a:lumOff val="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85852" y="785794"/>
            <a:ext cx="2928958" cy="646331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0"/>
            <a:tileRect/>
          </a:gradFill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第       </a:t>
            </a:r>
            <a:r>
              <a:rPr lang="zh-CN" altLang="en-US" sz="360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课</a:t>
            </a:r>
            <a:endParaRPr lang="zh-CN" alt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" name="图片 7" descr="looknfee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428604"/>
            <a:ext cx="1219200" cy="1219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57422" y="4929198"/>
            <a:ext cx="1428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故事编写</a:t>
            </a:r>
            <a:endParaRPr lang="en-US" altLang="zh-CN" sz="2400" dirty="0" smtClean="0"/>
          </a:p>
          <a:p>
            <a:endParaRPr lang="en-US" altLang="zh-CN" sz="1200" dirty="0" smtClean="0">
              <a:latin typeface="黑体" pitchFamily="2" charset="-122"/>
              <a:ea typeface="黑体" pitchFamily="2" charset="-122"/>
            </a:endParaRPr>
          </a:p>
          <a:p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绘    画</a:t>
            </a:r>
            <a:endParaRPr lang="zh-CN" altLang="en-US" sz="2400" dirty="0"/>
          </a:p>
        </p:txBody>
      </p:sp>
      <p:sp>
        <p:nvSpPr>
          <p:cNvPr id="27" name="文本占位符 26"/>
          <p:cNvSpPr>
            <a:spLocks noGrp="1"/>
          </p:cNvSpPr>
          <p:nvPr>
            <p:ph type="body" sz="quarter" idx="14" hasCustomPrompt="1"/>
          </p:nvPr>
        </p:nvSpPr>
        <p:spPr>
          <a:xfrm>
            <a:off x="3786182" y="4918565"/>
            <a:ext cx="2714625" cy="500063"/>
          </a:xfrm>
        </p:spPr>
        <p:txBody>
          <a:bodyPr>
            <a:normAutofit/>
          </a:bodyPr>
          <a:lstStyle>
            <a:lvl1pPr>
              <a:buNone/>
              <a:defRPr sz="2400">
                <a:latin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zh-CN" altLang="en-US" dirty="0" smtClean="0"/>
              <a:t>作者姓名</a:t>
            </a:r>
            <a:r>
              <a:rPr lang="en-US" altLang="zh-CN" dirty="0" err="1" smtClean="0"/>
              <a:t>abc</a:t>
            </a:r>
            <a:endParaRPr lang="zh-CN" altLang="en-US" dirty="0"/>
          </a:p>
        </p:txBody>
      </p:sp>
      <p:sp>
        <p:nvSpPr>
          <p:cNvPr id="28" name="文本占位符 26"/>
          <p:cNvSpPr>
            <a:spLocks noGrp="1"/>
          </p:cNvSpPr>
          <p:nvPr>
            <p:ph type="body" sz="quarter" idx="15" hasCustomPrompt="1"/>
          </p:nvPr>
        </p:nvSpPr>
        <p:spPr>
          <a:xfrm>
            <a:off x="3786182" y="5471796"/>
            <a:ext cx="2714625" cy="500063"/>
          </a:xfrm>
        </p:spPr>
        <p:txBody>
          <a:bodyPr>
            <a:normAutofit/>
          </a:bodyPr>
          <a:lstStyle>
            <a:lvl1pPr>
              <a:buNone/>
              <a:defRPr sz="2400">
                <a:latin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zh-CN" altLang="en-US" dirty="0" smtClean="0"/>
              <a:t>绘画者姓名</a:t>
            </a:r>
            <a:r>
              <a:rPr lang="en-US" altLang="zh-CN" dirty="0" err="1" smtClean="0"/>
              <a:t>abc</a:t>
            </a:r>
            <a:endParaRPr lang="zh-CN" altLang="en-US" dirty="0"/>
          </a:p>
        </p:txBody>
      </p:sp>
      <p:sp>
        <p:nvSpPr>
          <p:cNvPr id="30" name="文本占位符 29"/>
          <p:cNvSpPr>
            <a:spLocks noGrp="1"/>
          </p:cNvSpPr>
          <p:nvPr>
            <p:ph type="body" sz="quarter" idx="16" hasCustomPrompt="1"/>
          </p:nvPr>
        </p:nvSpPr>
        <p:spPr>
          <a:xfrm>
            <a:off x="928688" y="2428868"/>
            <a:ext cx="7286625" cy="11430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>
              <a:buNone/>
              <a:defRPr sz="6000" b="1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</a:lstStyle>
          <a:p>
            <a:pPr lvl="0"/>
            <a:r>
              <a:rPr lang="zh-CN" altLang="en-US" dirty="0" smtClean="0"/>
              <a:t>书名</a:t>
            </a:r>
            <a:endParaRPr lang="zh-CN" altLang="en-US" dirty="0"/>
          </a:p>
        </p:txBody>
      </p:sp>
      <p:sp>
        <p:nvSpPr>
          <p:cNvPr id="32" name="文本占位符 31"/>
          <p:cNvSpPr>
            <a:spLocks noGrp="1"/>
          </p:cNvSpPr>
          <p:nvPr>
            <p:ph type="body" sz="quarter" idx="17" hasCustomPrompt="1"/>
          </p:nvPr>
        </p:nvSpPr>
        <p:spPr>
          <a:xfrm>
            <a:off x="2460759" y="775161"/>
            <a:ext cx="642937" cy="621676"/>
          </a:xfrm>
        </p:spPr>
        <p:txBody>
          <a:bodyPr>
            <a:noAutofit/>
          </a:bodyPr>
          <a:lstStyle>
            <a:lvl1pPr algn="ctr">
              <a:buNone/>
              <a:defRPr sz="3600" b="1" cap="none" spc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en-US" altLang="zh-CN" dirty="0" smtClean="0"/>
              <a:t>1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85" decel="100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385" decel="100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385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385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2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3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800" decel="100000"/>
                        <p:tgtEl>
                          <p:spTgt spid="30"/>
                        </p:tgtEl>
                      </p:cBhvr>
                    </p:animEffect>
                    <p:anim calcmode="lin" valueType="num">
                      <p:cBhvr>
                        <p:cTn dur="800" decel="100000" fill="hold"/>
                        <p:tgtEl>
                          <p:spTgt spid="30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-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 calcmode="lin" valueType="num">
                      <p:cBhvr>
                        <p:cTn dur="800" decel="1000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+0.4"/>
                          </p:val>
                        </p:tav>
                        <p:tav tm="100000">
                          <p:val>
                            <p:strVal val="#ppt_x-0.05"/>
                          </p:val>
                        </p:tav>
                      </p:tavLst>
                    </p:anim>
                    <p:anim calcmode="lin" valueType="num">
                      <p:cBhvr>
                        <p:cTn dur="800" decel="1000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0.4"/>
                          </p:val>
                        </p:tav>
                        <p:tav tm="100000">
                          <p:val>
                            <p:strVal val="#ppt_y+0.1"/>
                          </p:val>
                        </p:tav>
                      </p:tavLst>
                    </p:anim>
                    <p:anim calcmode="lin" valueType="num">
                      <p:cBhvr>
                        <p:cTn dur="200" accel="100000" fill="hold">
                          <p:stCondLst>
                            <p:cond delay="800"/>
                          </p:stCondLst>
                        </p:cTn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0.05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accel="100000" fill="hold">
                          <p:stCondLst>
                            <p:cond delay="800"/>
                          </p:stCondLst>
                        </p:cTn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0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5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85" decel="100000"/>
                        <p:tgtEl>
                          <p:spTgt spid="32"/>
                        </p:tgtEl>
                      </p:cBhvr>
                    </p:animEffect>
                    <p:animScale>
                      <p:cBhvr>
                        <p:cTn dur="385" decel="100000"/>
                        <p:tgtEl>
                          <p:spTgt spid="32"/>
                        </p:tgtEl>
                      </p:cBhvr>
                      <p:from x="10000" y="10000"/>
                      <p:to x="200000" y="450000"/>
                    </p:animScale>
                    <p:animScale>
                      <p:cBhvr>
                        <p:cTn dur="615" accel="100000" fill="hold">
                          <p:stCondLst>
                            <p:cond delay="385"/>
                          </p:stCondLst>
                        </p:cTn>
                        <p:tgtEl>
                          <p:spTgt spid="32"/>
                        </p:tgtEl>
                      </p:cBhvr>
                      <p:from x="200000" y="450000"/>
                      <p:to x="100000" y="100000"/>
                    </p:animScale>
                    <p:set>
                      <p:cBhvr>
                        <p:cTn dur="385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o>
                        <p:strVal val="(0.5)"/>
                      </p:to>
                    </p:set>
                    <p:anim from="(0.5)" to="(#ppt_x)" calcmode="lin" valueType="num">
                      <p:cBhvr>
                        <p:cTn dur="615" accel="100000" fill="hold">
                          <p:stCondLst>
                            <p:cond delay="385"/>
                          </p:stCondLst>
                        </p:cTn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</p:anim>
                    <p:set>
                      <p:cBhvr>
                        <p:cTn dur="385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o>
                        <p:strVal val="(#ppt_y+0.4)"/>
                      </p:to>
                    </p:set>
                    <p:anim from="(#ppt_y+0.4)" to="(#ppt_y)" calcmode="lin" valueType="num">
                      <p:cBhvr>
                        <p:cTn dur="615" accel="100000" fill="hold">
                          <p:stCondLst>
                            <p:cond delay="385"/>
                          </p:stCondLst>
                        </p:cTn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自定义版式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142875" y="142875"/>
            <a:ext cx="8786813" cy="657225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none"/>
        </p:style>
        <p:txBody>
          <a:bodyPr/>
          <a:lstStyle/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572140"/>
            <a:ext cx="8229600" cy="1054089"/>
          </a:xfr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none"/>
        </p:style>
        <p:txBody>
          <a:bodyPr anchor="ctr">
            <a:normAutofit/>
            <a:scene3d>
              <a:camera prst="orthographicFront"/>
              <a:lightRig rig="flat" dir="t"/>
            </a:scene3d>
            <a:sp3d contourW="6350" prstMaterial="powder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 algn="ctr">
              <a:buNone/>
              <a:defRPr sz="4000" b="1" cap="all" spc="0">
                <a:ln>
                  <a:solidFill>
                    <a:srgbClr val="00B0F0"/>
                  </a:solidFill>
                </a:ln>
                <a:solidFill>
                  <a:schemeClr val="accent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142844" y="142842"/>
            <a:ext cx="8858312" cy="535786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/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1" hasCustomPrompt="1"/>
          </p:nvPr>
        </p:nvSpPr>
        <p:spPr>
          <a:xfrm>
            <a:off x="8572528" y="6357958"/>
            <a:ext cx="544313" cy="455799"/>
          </a:xfrm>
          <a:prstGeom prst="donut">
            <a:avLst>
              <a:gd name="adj" fmla="val 26583"/>
            </a:avLst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none"/>
        </p:style>
        <p:txBody>
          <a:bodyPr>
            <a:normAutofit/>
          </a:bodyPr>
          <a:lstStyle>
            <a:lvl1pPr algn="ctr">
              <a:buNone/>
              <a:defRPr sz="14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en-US" altLang="zh-CN" dirty="0" smtClean="0"/>
              <a:t>01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p">
        <p:tmplLst>
          <p:tmpl lvl="1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自定义版式">
    <p:bg>
      <p:bgPr>
        <a:blipFill dpi="0" rotWithShape="1">
          <a:blip r:embed="rId2">
            <a:alphaModFix amt="70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CoverEn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142852"/>
            <a:ext cx="5909505" cy="5643578"/>
          </a:xfrm>
          <a:prstGeom prst="rect">
            <a:avLst/>
          </a:prstGeom>
          <a:ln w="63500" cmpd="thickThin">
            <a:solidFill>
              <a:schemeClr val="bg1">
                <a:alpha val="4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9" name="TextBox 8"/>
          <p:cNvSpPr txBox="1"/>
          <p:nvPr/>
        </p:nvSpPr>
        <p:spPr>
          <a:xfrm>
            <a:off x="6215074" y="2928934"/>
            <a:ext cx="2714644" cy="1446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本课书完，谢谢阅读！</a:t>
            </a:r>
            <a:endParaRPr lang="zh-CN" altLang="en-US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7072330" y="5965049"/>
            <a:ext cx="535785" cy="535785"/>
          </a:xfrm>
          <a:prstGeom prst="ellipse">
            <a:avLst/>
          </a:prstGeom>
          <a:solidFill>
            <a:schemeClr val="bg2">
              <a:lumMod val="60000"/>
              <a:lumOff val="40000"/>
              <a:alpha val="7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dk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2143108" y="5965049"/>
            <a:ext cx="535785" cy="535785"/>
          </a:xfrm>
          <a:prstGeom prst="ellipse">
            <a:avLst/>
          </a:prstGeom>
          <a:solidFill>
            <a:schemeClr val="bg2">
              <a:lumMod val="60000"/>
              <a:lumOff val="40000"/>
              <a:alpha val="7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dk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3071802" y="5965049"/>
            <a:ext cx="535785" cy="535785"/>
          </a:xfrm>
          <a:prstGeom prst="ellipse">
            <a:avLst/>
          </a:prstGeom>
          <a:solidFill>
            <a:schemeClr val="bg2">
              <a:lumMod val="60000"/>
              <a:lumOff val="40000"/>
              <a:alpha val="7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dk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4071934" y="5965049"/>
            <a:ext cx="535785" cy="535785"/>
          </a:xfrm>
          <a:prstGeom prst="ellipse">
            <a:avLst/>
          </a:prstGeom>
          <a:solidFill>
            <a:schemeClr val="bg2">
              <a:lumMod val="60000"/>
              <a:lumOff val="40000"/>
              <a:alpha val="7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dk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5072066" y="5965049"/>
            <a:ext cx="535785" cy="535785"/>
          </a:xfrm>
          <a:prstGeom prst="ellipse">
            <a:avLst/>
          </a:prstGeom>
          <a:solidFill>
            <a:schemeClr val="bg2">
              <a:lumMod val="60000"/>
              <a:lumOff val="40000"/>
              <a:alpha val="7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dk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6072198" y="5965049"/>
            <a:ext cx="535785" cy="535785"/>
          </a:xfrm>
          <a:prstGeom prst="ellipse">
            <a:avLst/>
          </a:prstGeom>
          <a:solidFill>
            <a:schemeClr val="bg2">
              <a:lumMod val="60000"/>
              <a:lumOff val="40000"/>
              <a:alpha val="7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dk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pic>
        <p:nvPicPr>
          <p:cNvPr id="7" name="图片 6" descr="0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0826" y="357166"/>
            <a:ext cx="2000264" cy="2000264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7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1B70D-06E8-466A-BBFA-CB314334501C}" type="datetimeFigureOut">
              <a:rPr lang="zh-CN" altLang="en-US" smtClean="0"/>
              <a:pPr/>
              <a:t>2007-10-24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7023C5-6E61-4F63-A97D-B1B2307930E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占位符 4" descr="PIC_0138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077185" y="142842"/>
            <a:ext cx="6989630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7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这是两岁时的我。</a:t>
            </a:r>
            <a:endParaRPr lang="zh-CN" altLang="en-US" dirty="0"/>
          </a:p>
        </p:txBody>
      </p:sp>
      <p:pic>
        <p:nvPicPr>
          <p:cNvPr id="5" name="图片占位符 4" descr="PIC_0139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099966" y="142842"/>
            <a:ext cx="6944068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8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占位符 4" descr="PIC_0140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045152" y="142842"/>
            <a:ext cx="7053696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9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这是一岁时的我。</a:t>
            </a:r>
            <a:endParaRPr lang="zh-CN" altLang="en-US" dirty="0"/>
          </a:p>
        </p:txBody>
      </p:sp>
      <p:pic>
        <p:nvPicPr>
          <p:cNvPr id="5" name="图片占位符 4" descr="PIC_0141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869961" y="142842"/>
            <a:ext cx="7404077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10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占位符 4" descr="PIC_0142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055192" y="142842"/>
            <a:ext cx="7033616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11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那时我还是一个小宝宝。</a:t>
            </a:r>
            <a:endParaRPr lang="zh-CN" altLang="en-US" dirty="0"/>
          </a:p>
        </p:txBody>
      </p:sp>
      <p:pic>
        <p:nvPicPr>
          <p:cNvPr id="5" name="图片占位符 4" descr="PIC_0142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890927" y="142842"/>
            <a:ext cx="7362145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12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占位符 4" descr="PIC_0142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062796" y="142842"/>
            <a:ext cx="7018407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13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占位符 4" descr="PIC_0146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88296" y="142842"/>
            <a:ext cx="8767407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14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占位符 4" descr="PIC_0147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081635" y="142842"/>
            <a:ext cx="6980730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15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dirty="0" smtClean="0"/>
              <a:t>Monica Hughes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5"/>
          </p:nvPr>
        </p:nvSpPr>
        <p:spPr>
          <a:xfrm>
            <a:off x="3786182" y="5471796"/>
            <a:ext cx="4929222" cy="500063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迪科奕阳“分享阅读”工作室摄影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zh-CN" altLang="en-US" dirty="0" smtClean="0"/>
              <a:t>这就是我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altLang="zh-CN" dirty="0" smtClean="0"/>
              <a:t>12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占位符 2" descr="PIC_0128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48438" y="142875"/>
            <a:ext cx="8575686" cy="657225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占位符 4" descr="PIC_0129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049703" y="142842"/>
            <a:ext cx="7044593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1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这是我，我已经五岁了。</a:t>
            </a:r>
            <a:endParaRPr lang="zh-CN" altLang="en-US" dirty="0"/>
          </a:p>
        </p:txBody>
      </p:sp>
      <p:pic>
        <p:nvPicPr>
          <p:cNvPr id="5" name="图片占位符 4" descr="PIC_0130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746767" y="142842"/>
            <a:ext cx="7650466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2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占位符 4" descr="PIC_0131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042251" y="142842"/>
            <a:ext cx="7059497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3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这是四岁时的我。</a:t>
            </a:r>
            <a:endParaRPr lang="zh-CN" altLang="en-US" dirty="0"/>
          </a:p>
        </p:txBody>
      </p:sp>
      <p:pic>
        <p:nvPicPr>
          <p:cNvPr id="5" name="图片占位符 4" descr="PIC_0132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055258" y="142842"/>
            <a:ext cx="7033484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4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占位符 4" descr="PIC_0134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012942" y="142842"/>
            <a:ext cx="7118116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5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这是三岁时的我。</a:t>
            </a:r>
            <a:endParaRPr lang="zh-CN" altLang="en-US" dirty="0"/>
          </a:p>
        </p:txBody>
      </p:sp>
      <p:pic>
        <p:nvPicPr>
          <p:cNvPr id="5" name="图片占位符 4" descr="PIC_0135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082183" y="142842"/>
            <a:ext cx="6979633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6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主题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主题1</Template>
  <TotalTime>11</TotalTime>
  <Words>77</Words>
  <Application>Microsoft Office PowerPoint</Application>
  <PresentationFormat>全屏显示(4:3)</PresentationFormat>
  <Paragraphs>25</Paragraphs>
  <Slides>19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0" baseType="lpstr">
      <vt:lpstr>主题1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WuzheHe</dc:creator>
  <cp:lastModifiedBy>WuzheHe</cp:lastModifiedBy>
  <cp:revision>5</cp:revision>
  <dcterms:created xsi:type="dcterms:W3CDTF">2007-10-24T15:09:38Z</dcterms:created>
  <dcterms:modified xsi:type="dcterms:W3CDTF">2007-10-24T15:21:10Z</dcterms:modified>
</cp:coreProperties>
</file>