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74" autoAdjust="0"/>
    <p:restoredTop sz="94660"/>
  </p:normalViewPr>
  <p:slideViewPr>
    <p:cSldViewPr>
      <p:cViewPr varScale="1">
        <p:scale>
          <a:sx n="93" d="100"/>
          <a:sy n="93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挨着妈妈，睡觉了。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70200" y="142842"/>
            <a:ext cx="480359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286280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睡觉时间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8009" y="142875"/>
            <a:ext cx="505654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洗洗爪子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5447" y="142842"/>
            <a:ext cx="517310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洗洗脸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43028" y="142842"/>
            <a:ext cx="545794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洗洗肚子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54911" y="142842"/>
            <a:ext cx="563417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洗洗耳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83011" y="142842"/>
            <a:ext cx="537797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洗洗尾巴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64326" y="142842"/>
            <a:ext cx="501534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爬上床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01838" y="142842"/>
            <a:ext cx="474032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46</TotalTime>
  <Words>35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32</cp:revision>
  <dcterms:created xsi:type="dcterms:W3CDTF">2007-04-25T11:49:22Z</dcterms:created>
  <dcterms:modified xsi:type="dcterms:W3CDTF">2007-10-11T04:12:34Z</dcterms:modified>
</cp:coreProperties>
</file>