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16" autoAdjust="0"/>
    <p:restoredTop sz="94660"/>
  </p:normalViewPr>
  <p:slideViewPr>
    <p:cSldViewPr>
      <p:cViewPr varScale="1">
        <p:scale>
          <a:sx n="98" d="100"/>
          <a:sy n="98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我要去上幼儿园！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46925" y="150971"/>
            <a:ext cx="7250149" cy="5341602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  </a:t>
            </a:r>
            <a:r>
              <a:rPr lang="zh-CN" altLang="en-US" dirty="0" smtClean="0"/>
              <a:t>王丽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3643338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玉玄贝文化艺术传播中心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早晨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6360" y="142875"/>
            <a:ext cx="853984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太阳公公笑眯眯。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9262" y="142842"/>
            <a:ext cx="6985475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妈妈叫我把床起。</a:t>
            </a:r>
            <a:endParaRPr lang="zh-CN" altLang="en-US" dirty="0"/>
          </a:p>
        </p:txBody>
      </p:sp>
      <p:pic>
        <p:nvPicPr>
          <p:cNvPr id="8" name="图片占位符 7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58114" y="142842"/>
            <a:ext cx="7427772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穿好衣服把鞋换。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46046" y="142842"/>
            <a:ext cx="7651908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刷刷牙齿把脸洗。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76121" y="142842"/>
            <a:ext cx="7191758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香喷喷的早饭真好吃。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56123" y="142842"/>
            <a:ext cx="7031753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妈妈，妈妈，再见！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7214" y="142842"/>
            <a:ext cx="6989571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49</TotalTime>
  <Words>61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33</cp:revision>
  <dcterms:created xsi:type="dcterms:W3CDTF">2007-04-25T11:49:22Z</dcterms:created>
  <dcterms:modified xsi:type="dcterms:W3CDTF">2007-10-12T13:43:56Z</dcterms:modified>
</cp:coreProperties>
</file>