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46" autoAdjust="0"/>
    <p:restoredTop sz="94660"/>
  </p:normalViewPr>
  <p:slideViewPr>
    <p:cSldViewPr>
      <p:cViewPr varScale="1">
        <p:scale>
          <a:sx n="98" d="100"/>
          <a:sy n="98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</a:bodyPr>
          <a:lstStyle>
            <a:lvl1pPr algn="ctr">
              <a:buNone/>
              <a:defRPr sz="4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00B050">
              <a:alpha val="70000"/>
            </a:srgbClr>
          </a:solidFill>
          <a:ln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  <a:scene3d>
            <a:camera prst="orthographicFront">
              <a:rot lat="0" lon="0" rev="0"/>
            </a:camera>
            <a:lightRig rig="balanced" dir="t"/>
          </a:scene3d>
          <a:sp3d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120F5-63DF-4872-B567-AFBD46EA5168}" type="datetimeFigureOut">
              <a:rPr lang="zh-CN" altLang="en-US" smtClean="0"/>
              <a:pPr/>
              <a:t>2007-10-12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EF59-2776-446E-87F5-65E3BA7E69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啊，现在可以啦。红红的苹果真好吃！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90434" y="182615"/>
            <a:ext cx="6963132" cy="5278313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曲涛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我们要吃苹果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90853" y="142875"/>
            <a:ext cx="8490857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秋天到了，树上结满了红红的苹果。</a:t>
            </a:r>
            <a:endParaRPr lang="zh-CN" altLang="en-US" dirty="0"/>
          </a:p>
        </p:txBody>
      </p:sp>
      <p:pic>
        <p:nvPicPr>
          <p:cNvPr id="7" name="图片占位符 6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60215" y="142842"/>
            <a:ext cx="7023570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老鼠想吃苹果，</a:t>
            </a:r>
            <a:r>
              <a:rPr lang="en-US" altLang="zh-CN" dirty="0" err="1" smtClean="0"/>
              <a:t>zhi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zhi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zhi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8953" y="142842"/>
            <a:ext cx="6986093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绵羊想吃苹果，</a:t>
            </a:r>
            <a:r>
              <a:rPr lang="en-US" altLang="zh-CN" dirty="0" err="1" smtClean="0"/>
              <a:t>mie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mie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mie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44684" y="156046"/>
            <a:ext cx="7054632" cy="5331451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小猪想吃苹果，</a:t>
            </a:r>
            <a:r>
              <a:rPr lang="en-US" altLang="zh-CN" b="0" dirty="0" err="1" smtClean="0">
                <a:latin typeface="Tahoma" pitchFamily="34" charset="0"/>
                <a:cs typeface="Tahoma" pitchFamily="34" charset="0"/>
              </a:rPr>
              <a:t>heng</a:t>
            </a:r>
            <a:r>
              <a:rPr lang="zh-CN" altLang="en-US" dirty="0" smtClean="0"/>
              <a:t>，</a:t>
            </a:r>
            <a:r>
              <a:rPr lang="en-US" altLang="zh-CN" b="0" dirty="0" err="1" smtClean="0">
                <a:latin typeface="Tahoma" pitchFamily="34" charset="0"/>
                <a:cs typeface="Tahoma" pitchFamily="34" charset="0"/>
              </a:rPr>
              <a:t>heng</a:t>
            </a:r>
            <a:r>
              <a:rPr lang="zh-CN" altLang="en-US" dirty="0" smtClean="0"/>
              <a:t>，</a:t>
            </a:r>
            <a:r>
              <a:rPr lang="en-US" altLang="zh-CN" b="0" dirty="0" err="1" smtClean="0">
                <a:latin typeface="Tahoma" pitchFamily="34" charset="0"/>
                <a:cs typeface="Tahoma" pitchFamily="34" charset="0"/>
              </a:rPr>
              <a:t>heng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7" name="图片占位符 6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6344" y="142842"/>
            <a:ext cx="7031312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奶牛想吃苹果，</a:t>
            </a:r>
            <a:r>
              <a:rPr lang="en-US" altLang="zh-CN" dirty="0" err="1" smtClean="0"/>
              <a:t>mou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mou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mou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56344" y="142842"/>
            <a:ext cx="7031312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大家围着苹果树转呀转。怎么办呢？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35389" y="142842"/>
            <a:ext cx="7073221" cy="5357860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50</TotalTime>
  <Words>95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1睡觉时间</dc:title>
  <cp:lastModifiedBy>WuzheHe</cp:lastModifiedBy>
  <cp:revision>37</cp:revision>
  <dcterms:created xsi:type="dcterms:W3CDTF">2007-04-25T11:49:22Z</dcterms:created>
  <dcterms:modified xsi:type="dcterms:W3CDTF">2007-10-12T13:40:08Z</dcterms:modified>
</cp:coreProperties>
</file>