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23" autoAdjust="0"/>
    <p:restoredTop sz="94660"/>
  </p:normalViewPr>
  <p:slideViewPr>
    <p:cSldViewPr>
      <p:cViewPr varScale="1">
        <p:scale>
          <a:sx n="98" d="100"/>
          <a:sy n="98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哎呀，我的头！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59625" y="142842"/>
            <a:ext cx="7424749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Tony </a:t>
            </a:r>
            <a:r>
              <a:rPr lang="en-US" altLang="zh-CN" dirty="0" err="1" smtClean="0"/>
              <a:t>Mitton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Phil Garner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小丑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31674" y="142875"/>
            <a:ext cx="840921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我的帽子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295939" y="142842"/>
            <a:ext cx="6552121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我的鞋儿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53094" y="142842"/>
            <a:ext cx="7237810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我的小鼓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80871" y="142842"/>
            <a:ext cx="7382258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我的花儿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24497" y="142842"/>
            <a:ext cx="7095005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我的自行车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88496" y="142842"/>
            <a:ext cx="7167007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撞啦！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34838" y="142842"/>
            <a:ext cx="7274324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48</TotalTime>
  <Words>38</Words>
  <Application>Microsoft Office PowerPoint</Application>
  <PresentationFormat>全屏显示(4:3)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cp:lastModifiedBy>WuzheHe</cp:lastModifiedBy>
  <cp:revision>29</cp:revision>
  <dcterms:created xsi:type="dcterms:W3CDTF">2007-04-25T11:49:22Z</dcterms:created>
  <dcterms:modified xsi:type="dcterms:W3CDTF">2007-10-12T13:33:56Z</dcterms:modified>
</cp:coreProperties>
</file>