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440" autoAdjust="0"/>
    <p:restoredTop sz="94660"/>
  </p:normalViewPr>
  <p:slideViewPr>
    <p:cSldViewPr>
      <p:cViewPr varScale="1">
        <p:scale>
          <a:sx n="98" d="100"/>
          <a:sy n="98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</a:bodyPr>
          <a:lstStyle>
            <a:lvl1pPr algn="ctr">
              <a:buNone/>
              <a:defRPr sz="40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714999" y="6527993"/>
            <a:ext cx="401842" cy="2857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5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20F5-63DF-4872-B567-AFBD46EA5168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EF59-2776-446E-87F5-65E3BA7E694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20F5-63DF-4872-B567-AFBD46EA5168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EF59-2776-446E-87F5-65E3BA7E69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120F5-63DF-4872-B567-AFBD46EA5168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2EF59-2776-446E-87F5-65E3BA7E69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一棵圣诞树！</a:t>
            </a:r>
            <a:endParaRPr lang="zh-CN" altLang="en-US" dirty="0"/>
          </a:p>
        </p:txBody>
      </p:sp>
      <p:pic>
        <p:nvPicPr>
          <p:cNvPr id="7" name="图片占位符 6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50362" y="142842"/>
            <a:ext cx="7643275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圣诞快乐！</a:t>
            </a:r>
            <a:endParaRPr lang="zh-CN" altLang="en-US" dirty="0"/>
          </a:p>
        </p:txBody>
      </p:sp>
      <p:pic>
        <p:nvPicPr>
          <p:cNvPr id="7" name="图片占位符 6" descr="图片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396736" y="142842"/>
            <a:ext cx="6350527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Rod </a:t>
            </a:r>
            <a:r>
              <a:rPr lang="en-US" altLang="zh-CN" dirty="0" err="1" smtClean="0"/>
              <a:t>Theodorou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Annabel Collis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圣诞节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74524" y="142875"/>
            <a:ext cx="8523514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玩具熊</a:t>
            </a:r>
            <a:endParaRPr lang="zh-CN" altLang="en-US" dirty="0"/>
          </a:p>
        </p:txBody>
      </p:sp>
      <p:pic>
        <p:nvPicPr>
          <p:cNvPr id="7" name="图片占位符 6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69647" y="142842"/>
            <a:ext cx="7604705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小火车</a:t>
            </a:r>
            <a:endParaRPr lang="zh-CN" altLang="en-US" dirty="0"/>
          </a:p>
        </p:txBody>
      </p:sp>
      <p:pic>
        <p:nvPicPr>
          <p:cNvPr id="7" name="图片占位符 6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53668" y="142842"/>
            <a:ext cx="7636664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布娃娃</a:t>
            </a:r>
            <a:endParaRPr lang="zh-CN" altLang="en-US" dirty="0"/>
          </a:p>
        </p:txBody>
      </p:sp>
      <p:pic>
        <p:nvPicPr>
          <p:cNvPr id="7" name="图片占位符 6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53581" y="142842"/>
            <a:ext cx="7636837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小汽车</a:t>
            </a:r>
            <a:endParaRPr lang="zh-CN" altLang="en-US" dirty="0"/>
          </a:p>
        </p:txBody>
      </p:sp>
      <p:pic>
        <p:nvPicPr>
          <p:cNvPr id="7" name="图片占位符 6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85071" y="142842"/>
            <a:ext cx="7573858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五角星</a:t>
            </a:r>
            <a:endParaRPr lang="zh-CN" altLang="en-US" dirty="0"/>
          </a:p>
        </p:txBody>
      </p:sp>
      <p:pic>
        <p:nvPicPr>
          <p:cNvPr id="7" name="图片占位符 6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76924" y="142842"/>
            <a:ext cx="7390152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长袜子</a:t>
            </a:r>
            <a:r>
              <a:rPr lang="en-US" altLang="zh-CN" dirty="0" smtClean="0"/>
              <a:t>……</a:t>
            </a:r>
            <a:endParaRPr lang="zh-CN" altLang="en-US" dirty="0"/>
          </a:p>
        </p:txBody>
      </p:sp>
      <p:pic>
        <p:nvPicPr>
          <p:cNvPr id="7" name="图片占位符 6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98170" y="142842"/>
            <a:ext cx="7547659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63</TotalTime>
  <Words>32</Words>
  <Application>Microsoft Office PowerPoint</Application>
  <PresentationFormat>全屏显示(4:3)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1睡觉时间</dc:title>
  <cp:lastModifiedBy>WuzheHe</cp:lastModifiedBy>
  <cp:revision>30</cp:revision>
  <dcterms:created xsi:type="dcterms:W3CDTF">2007-04-25T11:49:22Z</dcterms:created>
  <dcterms:modified xsi:type="dcterms:W3CDTF">2007-10-11T07:04:57Z</dcterms:modified>
</cp:coreProperties>
</file>