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634" autoAdjust="0"/>
    <p:restoredTop sz="94660"/>
  </p:normalViewPr>
  <p:slideViewPr>
    <p:cSldViewPr>
      <p:cViewPr varScale="1">
        <p:scale>
          <a:sx n="98" d="100"/>
          <a:sy n="98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</a:bodyPr>
          <a:lstStyle>
            <a:lvl1pPr algn="ctr">
              <a:buNone/>
              <a:defRPr sz="40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714999" y="6527993"/>
            <a:ext cx="401842" cy="2857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5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20F5-63DF-4872-B567-AFBD46EA5168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EF59-2776-446E-87F5-65E3BA7E694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20F5-63DF-4872-B567-AFBD46EA5168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EF59-2776-446E-87F5-65E3BA7E69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120F5-63DF-4872-B567-AFBD46EA5168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2EF59-2776-446E-87F5-65E3BA7E69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她也想看故事书。</a:t>
            </a:r>
            <a:endParaRPr lang="zh-CN" altLang="en-US" dirty="0"/>
          </a:p>
        </p:txBody>
      </p:sp>
      <p:pic>
        <p:nvPicPr>
          <p:cNvPr id="7" name="图片占位符 6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53929" y="142842"/>
            <a:ext cx="7036141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他们都想听故事。</a:t>
            </a:r>
            <a:endParaRPr lang="zh-CN" altLang="en-US" dirty="0"/>
          </a:p>
        </p:txBody>
      </p:sp>
      <p:pic>
        <p:nvPicPr>
          <p:cNvPr id="7" name="图片占位符 6" descr="图片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335363" y="142842"/>
            <a:ext cx="6473274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Helen Abel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Maureen Galvani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他们想要什么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90853" y="142875"/>
            <a:ext cx="8490857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445974" y="142875"/>
            <a:ext cx="8180614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他想要苹果，</a:t>
            </a:r>
            <a:endParaRPr lang="zh-CN" altLang="en-US" dirty="0"/>
          </a:p>
        </p:txBody>
      </p:sp>
      <p:pic>
        <p:nvPicPr>
          <p:cNvPr id="7" name="图片占位符 6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30478" y="142842"/>
            <a:ext cx="7483044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她也想要苹果。</a:t>
            </a:r>
            <a:endParaRPr lang="zh-CN" altLang="en-US" dirty="0"/>
          </a:p>
        </p:txBody>
      </p:sp>
      <p:pic>
        <p:nvPicPr>
          <p:cNvPr id="7" name="图片占位符 6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68941" y="142842"/>
            <a:ext cx="7606117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她想戴帽子，</a:t>
            </a:r>
            <a:endParaRPr lang="zh-CN" altLang="en-US" dirty="0"/>
          </a:p>
        </p:txBody>
      </p:sp>
      <p:pic>
        <p:nvPicPr>
          <p:cNvPr id="7" name="图片占位符 6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59874" y="142842"/>
            <a:ext cx="7424251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他也想戴帽子。</a:t>
            </a:r>
            <a:endParaRPr lang="zh-CN" altLang="en-US" dirty="0"/>
          </a:p>
        </p:txBody>
      </p:sp>
      <p:pic>
        <p:nvPicPr>
          <p:cNvPr id="7" name="图片占位符 6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04548" y="142842"/>
            <a:ext cx="7334903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他想看故事书，</a:t>
            </a:r>
            <a:endParaRPr lang="zh-CN" altLang="en-US" dirty="0"/>
          </a:p>
        </p:txBody>
      </p:sp>
      <p:pic>
        <p:nvPicPr>
          <p:cNvPr id="7" name="图片占位符 6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561172" y="142842"/>
            <a:ext cx="8021655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65</TotalTime>
  <Words>55</Words>
  <Application>Microsoft Office PowerPoint</Application>
  <PresentationFormat>全屏显示(4:3)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1睡觉时间</dc:title>
  <cp:lastModifiedBy>WuzheHe</cp:lastModifiedBy>
  <cp:revision>33</cp:revision>
  <dcterms:created xsi:type="dcterms:W3CDTF">2007-04-25T11:49:22Z</dcterms:created>
  <dcterms:modified xsi:type="dcterms:W3CDTF">2007-10-11T07:42:17Z</dcterms:modified>
</cp:coreProperties>
</file>