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774" autoAdjust="0"/>
    <p:restoredTop sz="94660"/>
  </p:normalViewPr>
  <p:slideViewPr>
    <p:cSldViewPr>
      <p:cViewPr varScale="1">
        <p:scale>
          <a:sx n="98" d="100"/>
          <a:sy n="98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</a:bodyPr>
          <a:lstStyle>
            <a:lvl1pPr algn="ctr">
              <a:buNone/>
              <a:defRPr sz="40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714999" y="6527993"/>
            <a:ext cx="401842" cy="2857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5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0F5-63DF-4872-B567-AFBD46EA5168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120F5-63DF-4872-B567-AFBD46EA5168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小松鼠跳了下来，</a:t>
            </a:r>
            <a:endParaRPr lang="zh-CN" altLang="en-US" dirty="0"/>
          </a:p>
        </p:txBody>
      </p:sp>
      <p:pic>
        <p:nvPicPr>
          <p:cNvPr id="7" name="图片占位符 6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77741" y="142842"/>
            <a:ext cx="7188518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喵！小花猫摔了下来！</a:t>
            </a:r>
            <a:endParaRPr lang="zh-CN" altLang="en-US" dirty="0"/>
          </a:p>
        </p:txBody>
      </p:sp>
      <p:pic>
        <p:nvPicPr>
          <p:cNvPr id="7" name="图片占位符 6" descr="图片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70923" y="142842"/>
            <a:ext cx="6802153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李文玲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 smtClean="0"/>
              <a:t>谷米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小松鼠与小花猫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45376" y="142875"/>
            <a:ext cx="8581810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小松鼠在地上走，</a:t>
            </a:r>
            <a:endParaRPr lang="zh-CN" altLang="en-US" dirty="0"/>
          </a:p>
        </p:txBody>
      </p:sp>
      <p:pic>
        <p:nvPicPr>
          <p:cNvPr id="7" name="图片占位符 6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44465" y="142842"/>
            <a:ext cx="7055070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小花猫也在地上走。</a:t>
            </a:r>
            <a:endParaRPr lang="zh-CN" altLang="en-US" dirty="0"/>
          </a:p>
        </p:txBody>
      </p:sp>
      <p:pic>
        <p:nvPicPr>
          <p:cNvPr id="7" name="图片占位符 6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64432" y="142842"/>
            <a:ext cx="7015136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小松鼠在地上跑，</a:t>
            </a:r>
            <a:endParaRPr lang="zh-CN" altLang="en-US" dirty="0"/>
          </a:p>
        </p:txBody>
      </p:sp>
      <p:pic>
        <p:nvPicPr>
          <p:cNvPr id="7" name="图片占位符 6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91055" y="142842"/>
            <a:ext cx="6961890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小花猫也在地上跑。</a:t>
            </a:r>
            <a:endParaRPr lang="zh-CN" altLang="en-US" dirty="0"/>
          </a:p>
        </p:txBody>
      </p:sp>
      <p:pic>
        <p:nvPicPr>
          <p:cNvPr id="7" name="图片占位符 6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94547" y="142842"/>
            <a:ext cx="7154906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小松鼠爬上了树，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04530" y="142842"/>
            <a:ext cx="7134939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小花猫也爬上了树。</a:t>
            </a:r>
            <a:endParaRPr lang="zh-CN" altLang="en-US" dirty="0"/>
          </a:p>
        </p:txBody>
      </p:sp>
      <p:pic>
        <p:nvPicPr>
          <p:cNvPr id="7" name="图片占位符 6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30989" y="142842"/>
            <a:ext cx="6882021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60</TotalTime>
  <Words>71</Words>
  <Application>Microsoft Office PowerPoint</Application>
  <PresentationFormat>全屏显示(4:3)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1睡觉时间</dc:title>
  <cp:lastModifiedBy>WuzheHe</cp:lastModifiedBy>
  <cp:revision>33</cp:revision>
  <dcterms:created xsi:type="dcterms:W3CDTF">2007-04-25T11:49:22Z</dcterms:created>
  <dcterms:modified xsi:type="dcterms:W3CDTF">2007-10-11T08:31:38Z</dcterms:modified>
</cp:coreProperties>
</file>