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4660"/>
  </p:normalViewPr>
  <p:slideViewPr>
    <p:cSldViewPr>
      <p:cViewPr varScale="1">
        <p:scale>
          <a:sx n="98" d="100"/>
          <a:sy n="9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一只小鸟飞过来。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37645" y="173595"/>
            <a:ext cx="6868710" cy="5296354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小鸟又飞走了。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46245" y="142842"/>
            <a:ext cx="6851508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高琨  王丽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214842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北京玉玄贝文化艺术传播中心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跷跷板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3612" y="142875"/>
            <a:ext cx="856533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一个跷跷板。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7743" y="142842"/>
            <a:ext cx="6988513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猴子上来了。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37645" y="142842"/>
            <a:ext cx="6868710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袋鼠上来了。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37645" y="142842"/>
            <a:ext cx="6868710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鳄鱼上来了。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44301" y="142842"/>
            <a:ext cx="6855398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小象上来了。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24333" y="142842"/>
            <a:ext cx="6895333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猩猩上来了。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07694" y="142842"/>
            <a:ext cx="6928612" cy="5357859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72</TotalTime>
  <Words>57</Words>
  <Application>Microsoft Office PowerPoint</Application>
  <PresentationFormat>全屏显示(4:3)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44</cp:revision>
  <dcterms:created xsi:type="dcterms:W3CDTF">2007-04-25T11:49:22Z</dcterms:created>
  <dcterms:modified xsi:type="dcterms:W3CDTF">2007-10-12T13:29:48Z</dcterms:modified>
</cp:coreProperties>
</file>