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597" autoAdjust="0"/>
    <p:restoredTop sz="94660"/>
  </p:normalViewPr>
  <p:slideViewPr>
    <p:cSldViewPr>
      <p:cViewPr varScale="1">
        <p:scale>
          <a:sx n="94" d="100"/>
          <a:sy n="94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妈妈扫地，我也扫。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8910" y="142842"/>
            <a:ext cx="712618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妈妈看书，我睡觉。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20157" y="142842"/>
            <a:ext cx="690368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马楠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我和妈妈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1263" y="142875"/>
            <a:ext cx="845003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妈妈刷牙，我也刷。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31822" y="142842"/>
            <a:ext cx="628035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妈妈喝奶，我也喝。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78382" y="142842"/>
            <a:ext cx="738723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妈妈刷鞋，我也刷。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1704" y="142842"/>
            <a:ext cx="720059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妈妈游泳，我也游。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1807" y="142842"/>
            <a:ext cx="728038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妈妈画画，我也画。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05287" y="142842"/>
            <a:ext cx="733342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妈妈做饭，我也做。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0109" y="142842"/>
            <a:ext cx="708378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64</TotalTime>
  <Words>73</Words>
  <Application>Microsoft Office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39</cp:revision>
  <dcterms:created xsi:type="dcterms:W3CDTF">2007-04-25T11:49:22Z</dcterms:created>
  <dcterms:modified xsi:type="dcterms:W3CDTF">2007-10-11T09:15:06Z</dcterms:modified>
</cp:coreProperties>
</file>