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18" autoAdjust="0"/>
    <p:restoredTop sz="94660"/>
  </p:normalViewPr>
  <p:slideViewPr>
    <p:cSldViewPr>
      <p:cViewPr varScale="1">
        <p:scale>
          <a:sx n="98" d="100"/>
          <a:sy n="98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阿姨说：“是的，我也会游。”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54812" y="142842"/>
            <a:ext cx="763437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220010"/>
            <a:ext cx="8786813" cy="641797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4143404" cy="5000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Jenny Taylor &amp; Terry </a:t>
            </a:r>
            <a:r>
              <a:rPr lang="en-US" altLang="zh-CN" dirty="0" err="1" smtClean="0"/>
              <a:t>Ingleby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Alan </a:t>
            </a:r>
            <a:r>
              <a:rPr lang="en-US" altLang="zh-CN" dirty="0" err="1" smtClean="0"/>
              <a:t>Jessett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我会游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357423" y="775161"/>
            <a:ext cx="746274" cy="621676"/>
          </a:xfrm>
        </p:spPr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5538" y="142875"/>
            <a:ext cx="862148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鱼儿说：“我会游。”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53100" y="142842"/>
            <a:ext cx="763780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鸭子说：“我会游。”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53312" y="142842"/>
            <a:ext cx="6837376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海狸说：“我会游。”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51264" y="142842"/>
            <a:ext cx="7441472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海豚说：“我会游。”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52401" y="142842"/>
            <a:ext cx="823919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北极熊说：“我会游。”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17196" y="142842"/>
            <a:ext cx="810960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海马说：“我会游，你会吗？”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16487" y="142842"/>
            <a:ext cx="7711025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64</TotalTime>
  <Words>90</Words>
  <Application>Microsoft Office PowerPoint</Application>
  <PresentationFormat>全屏显示(4:3)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40</cp:revision>
  <dcterms:created xsi:type="dcterms:W3CDTF">2007-04-25T11:49:22Z</dcterms:created>
  <dcterms:modified xsi:type="dcterms:W3CDTF">2007-10-11T09:32:14Z</dcterms:modified>
</cp:coreProperties>
</file>