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亲亲妈妈！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10423" y="142842"/>
            <a:ext cx="692315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刘妍妍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再见，波比熊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357423" y="775161"/>
            <a:ext cx="746274" cy="621676"/>
          </a:xfrm>
        </p:spPr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07181" y="142875"/>
            <a:ext cx="845820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波比熊，再见！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27344" y="142842"/>
            <a:ext cx="768931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我要去上幼儿园。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69430" y="142842"/>
            <a:ext cx="680513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呀！我忘了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98119" y="142842"/>
            <a:ext cx="614776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我的故事书。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10850" y="142842"/>
            <a:ext cx="692229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再见，波比熊！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02550" y="142842"/>
            <a:ext cx="673890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哎呀！我忘了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9723" y="142842"/>
            <a:ext cx="628455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86</TotalTime>
  <Words>55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44</cp:revision>
  <dcterms:created xsi:type="dcterms:W3CDTF">2007-04-25T11:49:22Z</dcterms:created>
  <dcterms:modified xsi:type="dcterms:W3CDTF">2007-10-11T15:02:43Z</dcterms:modified>
</cp:coreProperties>
</file>