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75" autoAdjust="0"/>
    <p:restoredTop sz="94660"/>
  </p:normalViewPr>
  <p:slideViewPr>
    <p:cSldViewPr>
      <p:cViewPr varScale="1">
        <p:scale>
          <a:sx n="98" d="100"/>
          <a:sy n="98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一朵大大的花！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18200" y="142842"/>
            <a:ext cx="770759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John </a:t>
            </a:r>
            <a:r>
              <a:rPr lang="en-US" altLang="zh-CN" dirty="0" err="1" smtClean="0"/>
              <a:t>Mcllwain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Shirley </a:t>
            </a:r>
            <a:r>
              <a:rPr lang="en-US" altLang="zh-CN" dirty="0" err="1" smtClean="0"/>
              <a:t>Tourret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种子开花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2357423" y="775161"/>
            <a:ext cx="746274" cy="621676"/>
          </a:xfrm>
        </p:spPr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6062" y="142875"/>
            <a:ext cx="850043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一粒种子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95340" y="142842"/>
            <a:ext cx="835331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一个小花盆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28126" y="142842"/>
            <a:ext cx="788774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一点儿土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77390" y="142842"/>
            <a:ext cx="778921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一些水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71958" y="142842"/>
            <a:ext cx="7800083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一点儿阳光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19623" y="142842"/>
            <a:ext cx="7704753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225218"/>
            <a:ext cx="8786813" cy="640756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72</TotalTime>
  <Words>32</Words>
  <Application>Microsoft Office PowerPoint</Application>
  <PresentationFormat>全屏显示(4:3)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45</cp:revision>
  <dcterms:created xsi:type="dcterms:W3CDTF">2007-04-25T11:49:22Z</dcterms:created>
  <dcterms:modified xsi:type="dcterms:W3CDTF">2007-10-12T13:25:35Z</dcterms:modified>
</cp:coreProperties>
</file>