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晚安！明天见！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34010" y="142842"/>
            <a:ext cx="827598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Rod </a:t>
            </a:r>
            <a:r>
              <a:rPr lang="en-US" altLang="zh-CN" dirty="0" err="1" smtClean="0"/>
              <a:t>Theodorou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2928958" cy="5000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Sally Anne Lambert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晚安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2881" y="142875"/>
            <a:ext cx="868680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晚安，我的图书和皮球。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9493" y="142842"/>
            <a:ext cx="7765014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晚安，我的恐龙和鸭子。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59666" y="142842"/>
            <a:ext cx="8024668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晚安，我的布娃娃和玩具熊。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93006" y="142842"/>
            <a:ext cx="7757987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晚安，我的牛奶和被子。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2459" y="142842"/>
            <a:ext cx="795908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抱一抱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92904" y="142842"/>
            <a:ext cx="815819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亲一亲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43540" y="142842"/>
            <a:ext cx="8256919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46</TotalTime>
  <Words>58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dc:creator>分享阅读中上（家用）</dc:creator>
  <cp:lastModifiedBy>WuzheHe</cp:lastModifiedBy>
  <cp:revision>32</cp:revision>
  <dcterms:created xsi:type="dcterms:W3CDTF">2007-04-25T11:49:22Z</dcterms:created>
  <dcterms:modified xsi:type="dcterms:W3CDTF">2007-10-12T14:07:53Z</dcterms:modified>
</cp:coreProperties>
</file>