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911" autoAdjust="0"/>
    <p:restoredTop sz="94660"/>
  </p:normalViewPr>
  <p:slideViewPr>
    <p:cSldViewPr>
      <p:cViewPr varScale="1">
        <p:scale>
          <a:sx n="98" d="100"/>
          <a:sy n="98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harsh" dir="tl"/>
            </a:scene3d>
            <a:sp3d extrusionH="50800" prstMaterial="dkEdge">
              <a:bevelT w="38100" h="25400"/>
              <a:bevelB w="12700" h="4445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</a:bodyPr>
          <a:lstStyle>
            <a:lvl1pPr algn="ctr">
              <a:buNone/>
              <a:defRPr sz="4000" b="1" cap="none" spc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0F5-63DF-4872-B567-AFBD46EA5168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EF59-2776-446E-87F5-65E3BA7E69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0F5-63DF-4872-B567-AFBD46EA5168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EF59-2776-446E-87F5-65E3BA7E69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120F5-63DF-4872-B567-AFBD46EA5168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2EF59-2776-446E-87F5-65E3BA7E69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啊！我在床底下还发现了一条布娃娃的腿！</a:t>
            </a:r>
            <a:endParaRPr lang="zh-CN" altLang="en-US" dirty="0"/>
          </a:p>
        </p:txBody>
      </p:sp>
      <p:pic>
        <p:nvPicPr>
          <p:cNvPr id="7" name="图片占位符 6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85712" y="142842"/>
            <a:ext cx="8572576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Carole Telford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Lisa Smith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床底下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315346" y="142875"/>
            <a:ext cx="8441871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在床底下，我发现了一辆小汽车。</a:t>
            </a:r>
            <a:endParaRPr lang="zh-CN" altLang="en-US" dirty="0"/>
          </a:p>
        </p:txBody>
      </p:sp>
      <p:pic>
        <p:nvPicPr>
          <p:cNvPr id="7" name="图片占位符 6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235621"/>
            <a:ext cx="8858312" cy="5172302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在床底下，我发现了一只脏袜子。</a:t>
            </a:r>
            <a:endParaRPr lang="zh-CN" altLang="en-US" dirty="0"/>
          </a:p>
        </p:txBody>
      </p:sp>
      <p:pic>
        <p:nvPicPr>
          <p:cNvPr id="7" name="图片占位符 6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1145" y="142842"/>
            <a:ext cx="8641709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在床底下，我发现了一只小布熊。</a:t>
            </a:r>
            <a:endParaRPr lang="zh-CN" altLang="en-US" dirty="0"/>
          </a:p>
        </p:txBody>
      </p:sp>
      <p:pic>
        <p:nvPicPr>
          <p:cNvPr id="7" name="图片占位符 6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261231"/>
            <a:ext cx="8858312" cy="5121082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在床底下，我发现了一本图画书。</a:t>
            </a:r>
            <a:endParaRPr lang="zh-CN" altLang="en-US" dirty="0"/>
          </a:p>
        </p:txBody>
      </p:sp>
      <p:pic>
        <p:nvPicPr>
          <p:cNvPr id="7" name="图片占位符 6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376772" y="142842"/>
            <a:ext cx="8390456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在床底下，我发现了一只大蜘蛛。</a:t>
            </a:r>
            <a:endParaRPr lang="zh-CN" altLang="en-US" dirty="0"/>
          </a:p>
        </p:txBody>
      </p:sp>
      <p:pic>
        <p:nvPicPr>
          <p:cNvPr id="7" name="图片占位符 6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97026" y="142842"/>
            <a:ext cx="8549947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在床底下，我发现了一幅我画的画。</a:t>
            </a:r>
            <a:endParaRPr lang="zh-CN" altLang="en-US" dirty="0"/>
          </a:p>
        </p:txBody>
      </p:sp>
      <p:pic>
        <p:nvPicPr>
          <p:cNvPr id="7" name="图片占位符 6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379934" y="142842"/>
            <a:ext cx="8384132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54</TotalTime>
  <Words>103</Words>
  <Application>Microsoft Office PowerPoint</Application>
  <PresentationFormat>全屏显示(4:3)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1睡觉时间</dc:title>
  <dc:creator>分享阅读中上（家用）</dc:creator>
  <cp:lastModifiedBy>WuzheHe</cp:lastModifiedBy>
  <cp:revision>34</cp:revision>
  <dcterms:created xsi:type="dcterms:W3CDTF">2007-04-25T11:49:22Z</dcterms:created>
  <dcterms:modified xsi:type="dcterms:W3CDTF">2007-10-12T14:22:12Z</dcterms:modified>
</cp:coreProperties>
</file>