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1867" y="142875"/>
            <a:ext cx="8588829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Tony </a:t>
            </a:r>
            <a:r>
              <a:rPr lang="en-US" altLang="zh-CN" dirty="0" err="1" smtClean="0"/>
              <a:t>Mitton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Sue Porter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迷路了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1867" y="142875"/>
            <a:ext cx="8588829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他很冷。</a:t>
            </a:r>
            <a:endParaRPr lang="zh-CN" altLang="en-US" dirty="0"/>
          </a:p>
        </p:txBody>
      </p:sp>
      <p:pic>
        <p:nvPicPr>
          <p:cNvPr id="9" name="图片占位符 8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17844" y="142842"/>
            <a:ext cx="770831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他很饿。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85806" y="142842"/>
            <a:ext cx="717238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他很难过。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71287" y="142842"/>
            <a:ext cx="720142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他很害怕。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30378" y="142842"/>
            <a:ext cx="768324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他跑啊跑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38120" y="142842"/>
            <a:ext cx="806776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他终于到家了！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1297" y="142842"/>
            <a:ext cx="71414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1814</TotalTime>
  <Words>40</Words>
  <Application>Microsoft Office PowerPoint</Application>
  <PresentationFormat>全屏显示(4:3)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分享阅读中上（家用）</dc:creator>
  <cp:lastModifiedBy>WuzheHe</cp:lastModifiedBy>
  <cp:revision>774</cp:revision>
  <dcterms:created xsi:type="dcterms:W3CDTF">2006-11-17T02:45:10Z</dcterms:created>
  <dcterms:modified xsi:type="dcterms:W3CDTF">2007-10-12T14:33:29Z</dcterms:modified>
</cp:coreProperties>
</file>