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巧克力真好吃，巧克力小姐哪儿去了？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2870" y="142842"/>
            <a:ext cx="695825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type="body" sz="quarter" idx="14"/>
          </p:nvPr>
        </p:nvSpPr>
        <p:spPr>
          <a:xfrm>
            <a:off x="457200" y="5072074"/>
            <a:ext cx="8229600" cy="1054089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本册书完，谢谢使用！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图片 3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143248"/>
            <a:ext cx="2000264" cy="200026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3286148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刘夏润 </a:t>
            </a:r>
            <a:r>
              <a:rPr lang="en-US" altLang="zh-CN" dirty="0" smtClean="0"/>
              <a:t>( Sharon Liu )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3643338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玉玄贝文化艺术传播中心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巧克力小姐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6360" y="142875"/>
            <a:ext cx="853984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巧克力真好吃，巧克力小姐像天使。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6726" y="142842"/>
            <a:ext cx="6950548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巧克力真好吃，巧克力小姐会唱歌。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14324" y="142842"/>
            <a:ext cx="711535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巧克力真好吃，巧克力小姐会跳舞。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19237" y="142842"/>
            <a:ext cx="750552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巧克力真好吃，巧克力小姐会画画。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8345" y="142842"/>
            <a:ext cx="69673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巧克力真好吃，巧克力小姐会开车。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97715" y="142842"/>
            <a:ext cx="714856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巧克力真好吃，巧克力小姐会冲浪。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7383" y="142842"/>
            <a:ext cx="694923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1817</TotalTime>
  <Words>96</Words>
  <Application>Microsoft Office PowerPoint</Application>
  <PresentationFormat>全屏显示(4:3)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分享阅读中上（家用）</dc:creator>
  <cp:lastModifiedBy>WuzheHe</cp:lastModifiedBy>
  <cp:revision>777</cp:revision>
  <dcterms:created xsi:type="dcterms:W3CDTF">2006-11-17T02:45:10Z</dcterms:created>
  <dcterms:modified xsi:type="dcterms:W3CDTF">2007-10-12T14:45:25Z</dcterms:modified>
</cp:coreProperties>
</file>