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030" autoAdjust="0"/>
    <p:restoredTop sz="94660" autoAdjust="0"/>
  </p:normalViewPr>
  <p:slideViewPr>
    <p:cSldViewPr>
      <p:cViewPr varScale="1">
        <p:scale>
          <a:sx n="101" d="100"/>
          <a:sy n="101" d="100"/>
        </p:scale>
        <p:origin x="-2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harsh" dir="tl"/>
            </a:scene3d>
            <a:sp3d extrusionH="50800" prstMaterial="dkEdge">
              <a:bevelT w="38100" h="25400"/>
              <a:bevelB w="12700" h="4445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</a:bodyPr>
          <a:lstStyle>
            <a:lvl1pPr algn="ctr">
              <a:buNone/>
              <a:defRPr sz="4000" b="1" cap="none" spc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啊！衣服还没带！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09625" y="142842"/>
            <a:ext cx="752475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Caryn Stone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Fiona Dunbar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去度假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15346" y="142875"/>
            <a:ext cx="8441871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带上毛毛熊。</a:t>
            </a:r>
            <a:endParaRPr lang="zh-CN" altLang="en-US" dirty="0"/>
          </a:p>
        </p:txBody>
      </p:sp>
      <p:pic>
        <p:nvPicPr>
          <p:cNvPr id="8" name="图片占位符 7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01569" y="142842"/>
            <a:ext cx="7740861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带上花皮球。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13427" y="142842"/>
            <a:ext cx="771714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带上故事书。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02435" y="142842"/>
            <a:ext cx="773913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带上牙刷。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26892" y="142842"/>
            <a:ext cx="809021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带上鲨鱼。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77823" y="142842"/>
            <a:ext cx="798835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75" y="186247"/>
            <a:ext cx="8786813" cy="648550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1817</TotalTime>
  <Words>44</Words>
  <Application>Microsoft Office PowerPoint</Application>
  <PresentationFormat>全屏显示(4:3)</PresentationFormat>
  <Paragraphs>17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分享阅读中上（家用）</dc:creator>
  <cp:lastModifiedBy>WuzheHe</cp:lastModifiedBy>
  <cp:revision>776</cp:revision>
  <dcterms:created xsi:type="dcterms:W3CDTF">2006-11-17T02:45:10Z</dcterms:created>
  <dcterms:modified xsi:type="dcterms:W3CDTF">2007-10-12T14:53:48Z</dcterms:modified>
</cp:coreProperties>
</file>