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268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harsh" dir="tl"/>
            </a:scene3d>
            <a:sp3d extrusionH="50800" prstMaterial="dkEdge">
              <a:bevelT w="38100" h="25400"/>
              <a:bevelB w="12700" h="4445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呀，我的袜子在这儿！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72938" y="142842"/>
            <a:ext cx="519812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可是，我的脚哪儿去了？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05796" y="142842"/>
            <a:ext cx="533240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Miriam Macdonald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Miriam </a:t>
            </a:r>
            <a:r>
              <a:rPr lang="en-US" altLang="zh-CN" dirty="0" smtClean="0"/>
              <a:t>Macdonald</a:t>
            </a:r>
            <a:endParaRPr lang="zh-CN" altLang="en-US" dirty="0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我的袜子哪儿去了？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08009" y="142875"/>
            <a:ext cx="505654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我的袜子哪儿去了？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86671" y="142842"/>
            <a:ext cx="5170658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这是我的猫头帽子。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2273" y="142842"/>
            <a:ext cx="511945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可是，我的袜子哪儿去了？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0127" y="142842"/>
            <a:ext cx="512374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这是我的青蛙衣服。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55719" y="142842"/>
            <a:ext cx="503256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可是，我的袜子哪儿去了？</a:t>
            </a:r>
            <a:endParaRPr lang="zh-CN" altLang="en-US" dirty="0"/>
          </a:p>
        </p:txBody>
      </p:sp>
      <p:pic>
        <p:nvPicPr>
          <p:cNvPr id="8" name="图片占位符 7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92412" y="142842"/>
            <a:ext cx="515917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这是我的海盗眼罩。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78568" y="142842"/>
            <a:ext cx="518686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1820</TotalTime>
  <Words>84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分享阅读中上（家用）</dc:creator>
  <cp:lastModifiedBy>WuzheHe</cp:lastModifiedBy>
  <cp:revision>776</cp:revision>
  <dcterms:created xsi:type="dcterms:W3CDTF">2006-11-17T02:45:10Z</dcterms:created>
  <dcterms:modified xsi:type="dcterms:W3CDTF">2007-10-12T15:06:43Z</dcterms:modified>
</cp:coreProperties>
</file>