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156278"/>
            <a:ext cx="8786813" cy="65454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Moira Andrew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Martin </a:t>
            </a:r>
            <a:r>
              <a:rPr lang="en-US" altLang="zh-CN" dirty="0" err="1" smtClean="0"/>
              <a:t>Impey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奇怪的宠物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524" y="142875"/>
            <a:ext cx="85235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艾米想要一只蝙蝠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28988" y="142842"/>
            <a:ext cx="768602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艾米想要一只蜘蛛。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19907" y="142842"/>
            <a:ext cx="730418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艾米想要一个鬼魂。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1314" y="142842"/>
            <a:ext cx="76013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艾米想要一个怪物。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8299" y="142842"/>
            <a:ext cx="76074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艾米想一只恐龙。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533498"/>
            <a:ext cx="8858312" cy="457654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恐龙也想要艾米！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88243" y="142842"/>
            <a:ext cx="75675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1847</TotalTime>
  <Words>60</Words>
  <Application>Microsoft Office PowerPoint</Application>
  <PresentationFormat>全屏显示(4:3)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分享阅读中下（家用）</dc:creator>
  <cp:lastModifiedBy>WuzheHe</cp:lastModifiedBy>
  <cp:revision>785</cp:revision>
  <dcterms:created xsi:type="dcterms:W3CDTF">2006-11-17T02:45:10Z</dcterms:created>
  <dcterms:modified xsi:type="dcterms:W3CDTF">2007-10-13T10:42:17Z</dcterms:modified>
</cp:coreProperties>
</file>