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129" autoAdjust="0"/>
    <p:restoredTop sz="94660" autoAdjust="0"/>
  </p:normalViewPr>
  <p:slideViewPr>
    <p:cSldViewPr>
      <p:cViewPr varScale="1">
        <p:scale>
          <a:sx n="101" d="100"/>
          <a:sy n="101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harsh" dir="tl"/>
            </a:scene3d>
            <a:sp3d extrusionH="50800" prstMaterial="dkEdge">
              <a:bevelT w="38100" h="25400"/>
              <a:bevelB w="12700" h="4445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</a:bodyPr>
          <a:lstStyle>
            <a:lvl1pPr algn="ctr">
              <a:buNone/>
              <a:defRPr sz="4000" b="1" cap="none" spc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大大的积木浮到水面上。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73131" y="142842"/>
            <a:ext cx="799773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小乌龟既能浮上来，又能沉下去。</a:t>
            </a:r>
            <a:endParaRPr lang="zh-CN" altLang="en-US" dirty="0"/>
          </a:p>
        </p:txBody>
      </p:sp>
      <p:pic>
        <p:nvPicPr>
          <p:cNvPr id="7" name="图片占位符 6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496058" y="142842"/>
            <a:ext cx="815188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王丽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高琨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谁能浮在水上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74524" y="142875"/>
            <a:ext cx="8523514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谁会浮上来？谁会沉下去？</a:t>
            </a:r>
            <a:endParaRPr lang="zh-CN" altLang="en-US" dirty="0"/>
          </a:p>
        </p:txBody>
      </p:sp>
      <p:pic>
        <p:nvPicPr>
          <p:cNvPr id="8" name="图片占位符 7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461968" y="142842"/>
            <a:ext cx="8220064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橡皮泥沉到水底了。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430772" y="142842"/>
            <a:ext cx="828245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橡皮泥浮在水面上。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196362"/>
            <a:ext cx="8858312" cy="5250819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小船能浮在水面上。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11843" y="142842"/>
            <a:ext cx="792031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小船能沉到水底下。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51014" y="142842"/>
            <a:ext cx="844197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小小的钉子沉到水底下。</a:t>
            </a:r>
            <a:endParaRPr lang="zh-CN" altLang="en-US" dirty="0"/>
          </a:p>
        </p:txBody>
      </p:sp>
      <p:pic>
        <p:nvPicPr>
          <p:cNvPr id="8" name="图片占位符 7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4164" y="142842"/>
            <a:ext cx="869567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1840</TotalTime>
  <Words>79</Words>
  <Application>Microsoft Office PowerPoint</Application>
  <PresentationFormat>全屏显示(4:3)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分享阅读中下（家用）</dc:creator>
  <cp:lastModifiedBy>WuzheHe</cp:lastModifiedBy>
  <cp:revision>787</cp:revision>
  <dcterms:created xsi:type="dcterms:W3CDTF">2006-11-17T02:45:10Z</dcterms:created>
  <dcterms:modified xsi:type="dcterms:W3CDTF">2007-10-13T11:14:33Z</dcterms:modified>
</cp:coreProperties>
</file>