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65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440" autoAdjust="0"/>
    <p:restoredTop sz="94660" autoAdjust="0"/>
  </p:normalViewPr>
  <p:slideViewPr>
    <p:cSldViewPr>
      <p:cViewPr varScale="1">
        <p:scale>
          <a:sx n="101" d="100"/>
          <a:sy n="101" d="100"/>
        </p:scale>
        <p:origin x="-3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harsh" dir="tl"/>
            </a:scene3d>
            <a:sp3d extrusionH="50800" prstMaterial="dkEdge">
              <a:bevelT w="38100" h="25400"/>
              <a:bevelB w="12700" h="4445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</a:bodyPr>
          <a:lstStyle>
            <a:lvl1pPr algn="ctr">
              <a:buNone/>
              <a:defRPr sz="4000" b="1" cap="none" spc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爸爸取出纺车，把羊毛纺成毛线。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73858" y="142842"/>
            <a:ext cx="519628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895350" algn="just"/>
            <a:r>
              <a:rPr lang="zh-CN" altLang="en-US" dirty="0" smtClean="0"/>
              <a:t>妈妈拿出毛衣针，织了一件羊毛衫给奥斯卡。</a:t>
            </a:r>
            <a:endParaRPr lang="zh-CN" altLang="en-US" dirty="0"/>
          </a:p>
        </p:txBody>
      </p:sp>
      <p:pic>
        <p:nvPicPr>
          <p:cNvPr id="8" name="图片占位符 7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99198" y="142842"/>
            <a:ext cx="514560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895350" algn="just"/>
            <a:r>
              <a:rPr lang="zh-CN" altLang="en-US" dirty="0" smtClean="0"/>
              <a:t>冬天又来了，莎莉和奥斯卡又在结冰的水坑里玩。</a:t>
            </a:r>
            <a:endParaRPr lang="zh-CN" altLang="en-US" dirty="0"/>
          </a:p>
        </p:txBody>
      </p:sp>
      <p:pic>
        <p:nvPicPr>
          <p:cNvPr id="7" name="图片占位符 6" descr="图片1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650171" y="142842"/>
            <a:ext cx="584365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奥斯卡穿着羊毛衫，莎莉浑身是羊毛。</a:t>
            </a:r>
            <a:endParaRPr lang="zh-CN" altLang="en-US" dirty="0"/>
          </a:p>
        </p:txBody>
      </p:sp>
      <p:pic>
        <p:nvPicPr>
          <p:cNvPr id="7" name="图片占位符 6" descr="图片1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76299" y="142842"/>
            <a:ext cx="499140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图片1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21942" y="142875"/>
            <a:ext cx="5428678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Joy Cowley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Sharon Murdoch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绵羊莎莉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03161" y="142875"/>
            <a:ext cx="5066240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895350" algn="l"/>
            <a:r>
              <a:rPr lang="zh-CN" altLang="en-US" dirty="0" smtClean="0"/>
              <a:t>奥斯卡有一只小羊羔叫莎莉。春天，奥斯卡和莎莉在草地上跑步。</a:t>
            </a:r>
            <a:endParaRPr lang="zh-CN" altLang="en-US" dirty="0"/>
          </a:p>
        </p:txBody>
      </p:sp>
      <p:pic>
        <p:nvPicPr>
          <p:cNvPr id="8" name="图片占位符 7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32071" y="142842"/>
            <a:ext cx="5079857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夏天，奥斯卡和莎莉在小溪里玩水。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45795" y="142842"/>
            <a:ext cx="545241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秋天，他们在干枯的树叶中做游戏。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19331" y="142842"/>
            <a:ext cx="490533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895350" algn="just"/>
            <a:r>
              <a:rPr lang="zh-CN" altLang="en-US" dirty="0" smtClean="0"/>
              <a:t>冬天，奥斯卡和莎莉把水坑里的冰踩得吱吱响。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696089" y="142842"/>
            <a:ext cx="575182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539750" algn="just"/>
            <a:r>
              <a:rPr lang="zh-CN" altLang="en-US" dirty="0" smtClean="0"/>
              <a:t>春天又来了，莎莉不再是小羊羔了。它变成了一只大绵羊。</a:t>
            </a:r>
            <a:endParaRPr lang="en-US" altLang="zh-CN" dirty="0" smtClean="0"/>
          </a:p>
          <a:p>
            <a:pPr marL="0" indent="539750" algn="just"/>
            <a:r>
              <a:rPr lang="zh-CN" altLang="en-US" dirty="0" smtClean="0"/>
              <a:t>“莎莉身上的羊毛就像一朵朵的云。”奥斯卡说。</a:t>
            </a:r>
            <a:endParaRPr lang="en-US" altLang="zh-CN" dirty="0" smtClean="0"/>
          </a:p>
          <a:p>
            <a:pPr marL="0" indent="539750" algn="just"/>
            <a:r>
              <a:rPr lang="zh-CN" altLang="en-US" dirty="0" smtClean="0"/>
              <a:t>“该给莎莉剪羊毛了。”爷爷说。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457753" y="142842"/>
            <a:ext cx="822849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爷爷拿出剪刀，剪下莎莉的羊毛。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778066" y="142842"/>
            <a:ext cx="558786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1870</TotalTime>
  <Words>193</Words>
  <Application>Microsoft Office PowerPoint</Application>
  <PresentationFormat>全屏显示(4:3)</PresentationFormat>
  <Paragraphs>27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分享阅读中下（家用）</dc:creator>
  <cp:lastModifiedBy>WuzheHe</cp:lastModifiedBy>
  <cp:revision>797</cp:revision>
  <dcterms:created xsi:type="dcterms:W3CDTF">2006-11-17T02:45:10Z</dcterms:created>
  <dcterms:modified xsi:type="dcterms:W3CDTF">2007-10-14T10:59:58Z</dcterms:modified>
</cp:coreProperties>
</file>