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26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妈妈说：“睡觉吧，斑尼。睡觉吧，毛毛熊。”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8442" y="142842"/>
            <a:ext cx="708711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斑尼和毛毛熊一起睡觉了。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33869"/>
            <a:ext cx="8858312" cy="5175806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4429156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86280" cy="500063"/>
          </a:xfrm>
        </p:spPr>
        <p:txBody>
          <a:bodyPr/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斑尼的毛毛熊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4524" y="142875"/>
            <a:ext cx="852351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妈妈说：“睡觉吧，斑尼。”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7550" y="142842"/>
            <a:ext cx="7268900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斑尼没有睡觉，他起来了。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6231" y="142842"/>
            <a:ext cx="75315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“妈妈，妈妈！我的毛毛熊在哪里？”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74355" y="142842"/>
            <a:ext cx="759528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妈妈在找毛毛熊，斑尼也在找毛毛熊。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239827"/>
            <a:ext cx="8858312" cy="516388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哪儿呀，毛毛熊在哪儿呀？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1355" y="142842"/>
            <a:ext cx="71012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妈妈说：“毛毛熊在这里。”</a:t>
            </a:r>
            <a:endParaRPr lang="en-US" altLang="zh-CN" dirty="0" smtClean="0"/>
          </a:p>
          <a:p>
            <a:r>
              <a:rPr lang="zh-CN" altLang="en-US" dirty="0" smtClean="0"/>
              <a:t>斑尼说：“谢谢你，妈妈。”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58060" y="142842"/>
            <a:ext cx="762788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1868</TotalTime>
  <Words>128</Words>
  <Application>Microsoft Office PowerPoint</Application>
  <PresentationFormat>全屏显示(4:3)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797</cp:revision>
  <dcterms:created xsi:type="dcterms:W3CDTF">2006-11-17T02:45:10Z</dcterms:created>
  <dcterms:modified xsi:type="dcterms:W3CDTF">2007-10-14T15:27:17Z</dcterms:modified>
</cp:coreProperties>
</file>