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6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3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天黑了，我带门门回家。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89203" y="142842"/>
            <a:ext cx="71655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我还是把它送回动物园。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72017" y="142842"/>
            <a:ext cx="759996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  高琨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苏小曼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大象门门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1867" y="142875"/>
            <a:ext cx="8588829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大象门门是我的好朋友。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80259" y="142842"/>
            <a:ext cx="7783482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我想带它出去玩。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76916" y="142842"/>
            <a:ext cx="659016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我们可以一起去</a:t>
            </a:r>
            <a:r>
              <a:rPr lang="zh-CN" altLang="en-US" dirty="0" smtClean="0"/>
              <a:t>郊游。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4644" y="142842"/>
            <a:ext cx="695471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我们可以一起</a:t>
            </a:r>
            <a:r>
              <a:rPr lang="zh-CN" altLang="en-US" dirty="0" smtClean="0"/>
              <a:t>去游泳。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03927" y="142842"/>
            <a:ext cx="733614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我喂门门吃青草，它要吃很多很多。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99511" y="142842"/>
            <a:ext cx="734497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门门还要喝很多很多水。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6533" y="142842"/>
            <a:ext cx="72309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1869</TotalTime>
  <Words>75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分享阅读中下（家用）</dc:creator>
  <cp:lastModifiedBy>WuzheHe</cp:lastModifiedBy>
  <cp:revision>794</cp:revision>
  <dcterms:created xsi:type="dcterms:W3CDTF">2006-11-17T02:45:10Z</dcterms:created>
  <dcterms:modified xsi:type="dcterms:W3CDTF">2007-10-14T15:44:39Z</dcterms:modified>
</cp:coreProperties>
</file>