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268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-1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harsh" dir="tl"/>
            </a:scene3d>
            <a:sp3d extrusionH="50800" prstMaterial="dkEdge">
              <a:bevelT w="38100" h="25400"/>
              <a:bevelB w="12700" h="4445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75" y="461976"/>
            <a:ext cx="8786813" cy="593404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Estelle </a:t>
            </a:r>
            <a:r>
              <a:rPr lang="en-US" altLang="zh-CN" dirty="0" err="1" smtClean="0"/>
              <a:t>Corney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Lesley </a:t>
            </a:r>
            <a:r>
              <a:rPr lang="en-US" altLang="zh-CN" dirty="0" err="1" smtClean="0"/>
              <a:t>Moyes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T</a:t>
            </a:r>
            <a:r>
              <a:rPr lang="zh-CN" altLang="en-US" dirty="0" smtClean="0"/>
              <a:t>恤衫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4717" y="142875"/>
            <a:ext cx="8703129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175" indent="892175" algn="just"/>
            <a:r>
              <a:rPr lang="zh-CN" altLang="en-US" dirty="0" smtClean="0"/>
              <a:t>我有一件黄色的</a:t>
            </a:r>
            <a:r>
              <a:rPr lang="en-US" altLang="zh-CN" dirty="0" smtClean="0"/>
              <a:t>T</a:t>
            </a:r>
            <a:r>
              <a:rPr lang="zh-CN" altLang="en-US" dirty="0" smtClean="0"/>
              <a:t>恤衫，上面写着一个大大的“我”。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04366" y="142842"/>
            <a:ext cx="6935267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175" indent="892175" algn="just"/>
            <a:r>
              <a:rPr lang="zh-CN" altLang="en-US" dirty="0" smtClean="0"/>
              <a:t>爸爸有一件橙色的</a:t>
            </a:r>
            <a:r>
              <a:rPr lang="en-US" altLang="zh-CN" dirty="0" smtClean="0"/>
              <a:t>T</a:t>
            </a:r>
            <a:r>
              <a:rPr lang="zh-CN" altLang="en-US" dirty="0" smtClean="0"/>
              <a:t>恤衫，上面写着一个大大的“他”。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88894" y="142842"/>
            <a:ext cx="676621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175" indent="892175" algn="just"/>
            <a:r>
              <a:rPr lang="zh-CN" altLang="en-US" dirty="0" smtClean="0"/>
              <a:t>妈妈有一件紫色的</a:t>
            </a:r>
            <a:r>
              <a:rPr lang="en-US" altLang="zh-CN" dirty="0" smtClean="0"/>
              <a:t>T</a:t>
            </a:r>
            <a:r>
              <a:rPr lang="zh-CN" altLang="en-US" dirty="0" smtClean="0"/>
              <a:t>恤衫，上面写着一个大大的“她”。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65902" y="142842"/>
            <a:ext cx="821219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175" indent="892175" algn="just"/>
            <a:r>
              <a:rPr lang="zh-CN" altLang="en-US" dirty="0" smtClean="0"/>
              <a:t>我的三个弟弟每人都有一件红色的</a:t>
            </a:r>
            <a:r>
              <a:rPr lang="en-US" altLang="zh-CN" dirty="0" smtClean="0"/>
              <a:t>T</a:t>
            </a:r>
            <a:r>
              <a:rPr lang="zh-CN" altLang="en-US" dirty="0" smtClean="0"/>
              <a:t>恤衫，上面分别写着“一”、“二”、“三”。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05481" y="142842"/>
            <a:ext cx="813303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175" indent="533400" algn="just"/>
            <a:r>
              <a:rPr lang="zh-CN" altLang="en-US" dirty="0" smtClean="0"/>
              <a:t>大大小小的</a:t>
            </a:r>
            <a:r>
              <a:rPr lang="en-US" altLang="zh-CN" dirty="0" smtClean="0"/>
              <a:t>T</a:t>
            </a:r>
            <a:r>
              <a:rPr lang="zh-CN" altLang="en-US" dirty="0" smtClean="0"/>
              <a:t>恤衫洗后挂在绳子上，风儿吹过来，</a:t>
            </a:r>
            <a:r>
              <a:rPr lang="en-US" altLang="zh-CN" dirty="0" smtClean="0"/>
              <a:t>T</a:t>
            </a:r>
            <a:r>
              <a:rPr lang="zh-CN" altLang="en-US" dirty="0" smtClean="0"/>
              <a:t>恤衫飘啊飘。</a:t>
            </a:r>
            <a:endParaRPr lang="en-US" altLang="zh-CN" dirty="0" smtClean="0"/>
          </a:p>
          <a:p>
            <a:pPr marL="3175" indent="533400" algn="just"/>
            <a:r>
              <a:rPr lang="zh-CN" altLang="en-US" dirty="0" smtClean="0"/>
              <a:t>我们看见了：一、二、三、他、她、我。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14114" y="142842"/>
            <a:ext cx="751577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75" y="322349"/>
            <a:ext cx="8786813" cy="621330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1886</TotalTime>
  <Words>123</Words>
  <Application>Microsoft Office PowerPoint</Application>
  <PresentationFormat>全屏显示(4:3)</PresentationFormat>
  <Paragraphs>16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分享阅读中下（家用）</dc:creator>
  <cp:lastModifiedBy>WuzheHe</cp:lastModifiedBy>
  <cp:revision>803</cp:revision>
  <dcterms:created xsi:type="dcterms:W3CDTF">2006-11-17T02:45:10Z</dcterms:created>
  <dcterms:modified xsi:type="dcterms:W3CDTF">2007-10-14T16:13:33Z</dcterms:modified>
</cp:coreProperties>
</file>