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01" autoAdjust="0"/>
    <p:restoredTop sz="94660" autoAdjust="0"/>
  </p:normalViewPr>
  <p:slideViewPr>
    <p:cSldViewPr>
      <p:cViewPr varScale="1">
        <p:scale>
          <a:sx n="73" d="100"/>
          <a:sy n="73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DB1139A-E463-4DEB-BCC9-357914510F76}" type="datetimeFigureOut">
              <a:rPr lang="zh-CN" altLang="en-US"/>
              <a:pPr>
                <a:defRPr/>
              </a:pPr>
              <a:t>2009-1-13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8124609-3F46-4258-BC02-602C3F938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883585-9998-4EF4-B565-EC7B7BAB2019}" type="datetimeFigureOut">
              <a:rPr lang="zh-CN" altLang="en-US"/>
              <a:pPr>
                <a:defRPr/>
              </a:pPr>
              <a:t>2009-1-13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358D461-B18C-423D-B2D4-E69081714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B9F26-EBC5-455C-9269-6C63D24E7F6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其它 (27)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     第       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图片 7" descr="looknfee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2357438" y="4929188"/>
            <a:ext cx="1428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黑体" pitchFamily="2" charset="-122"/>
              <a:ea typeface="黑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0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642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CoverEn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4" name="TextBox 8"/>
          <p:cNvSpPr txBox="1"/>
          <p:nvPr userDrawn="1"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椭圆 9"/>
          <p:cNvSpPr/>
          <p:nvPr userDrawn="1"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10"/>
          <p:cNvSpPr/>
          <p:nvPr userDrawn="1"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11"/>
          <p:cNvSpPr/>
          <p:nvPr userDrawn="1"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12"/>
          <p:cNvSpPr/>
          <p:nvPr userDrawn="1"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13"/>
          <p:cNvSpPr/>
          <p:nvPr userDrawn="1"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14"/>
          <p:cNvSpPr/>
          <p:nvPr userDrawn="1"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3BB883-3971-47BA-949C-78EB03A3649B}" type="datetimeFigureOut">
              <a:rPr lang="zh-CN" altLang="en-US"/>
              <a:pPr>
                <a:defRPr/>
              </a:pPr>
              <a:t>2009-1-13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2D70D9-1287-41A6-BD14-7557C1A78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我的新朋友。</a:t>
            </a:r>
            <a:endParaRPr lang="zh-CN" altLang="en-US" dirty="0"/>
          </a:p>
        </p:txBody>
      </p:sp>
      <p:pic>
        <p:nvPicPr>
          <p:cNvPr id="7" name="图片占位符 6" descr="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42938" y="142875"/>
            <a:ext cx="7858125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12"/>
          <p:cNvSpPr>
            <a:spLocks noGrp="1"/>
          </p:cNvSpPr>
          <p:nvPr>
            <p:ph type="body" sz="quarter" idx="14"/>
          </p:nvPr>
        </p:nvSpPr>
        <p:spPr>
          <a:xfrm>
            <a:off x="3786188" y="4918075"/>
            <a:ext cx="2714625" cy="500063"/>
          </a:xfrm>
        </p:spPr>
        <p:txBody>
          <a:bodyPr/>
          <a:lstStyle/>
          <a:p>
            <a:r>
              <a:rPr lang="en-US" altLang="zh-CN" smtClean="0"/>
              <a:t>Helen Albel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5"/>
          </p:nvPr>
        </p:nvSpPr>
        <p:spPr>
          <a:xfrm>
            <a:off x="3786188" y="5472113"/>
            <a:ext cx="2714625" cy="5000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Philippe </a:t>
            </a:r>
            <a:r>
              <a:rPr lang="en-US" altLang="zh-CN" dirty="0" err="1" smtClean="0"/>
              <a:t>Dupasquier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去幼儿园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313" y="142875"/>
            <a:ext cx="864393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我的新鞋子。</a:t>
            </a:r>
            <a:endParaRPr lang="zh-CN" altLang="en-US" dirty="0"/>
          </a:p>
        </p:txBody>
      </p:sp>
      <p:pic>
        <p:nvPicPr>
          <p:cNvPr id="8" name="图片占位符 7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1838" y="142875"/>
            <a:ext cx="7680325" cy="5357813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我的新衣服。</a:t>
            </a:r>
            <a:endParaRPr lang="zh-CN" altLang="en-US" dirty="0"/>
          </a:p>
        </p:txBody>
      </p:sp>
      <p:pic>
        <p:nvPicPr>
          <p:cNvPr id="7" name="图片占位符 6" descr="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4850" y="142875"/>
            <a:ext cx="7734300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我的新书包。</a:t>
            </a:r>
            <a:endParaRPr lang="zh-CN" altLang="en-US" dirty="0"/>
          </a:p>
        </p:txBody>
      </p:sp>
      <p:pic>
        <p:nvPicPr>
          <p:cNvPr id="7" name="图片占位符 6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4063" y="142875"/>
            <a:ext cx="7635875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我的新幼儿园。</a:t>
            </a:r>
            <a:endParaRPr lang="zh-CN" altLang="en-US" dirty="0"/>
          </a:p>
        </p:txBody>
      </p:sp>
      <p:pic>
        <p:nvPicPr>
          <p:cNvPr id="7" name="图片占位符 6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3263" y="142875"/>
            <a:ext cx="7737475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我的新老师。</a:t>
            </a:r>
            <a:endParaRPr lang="zh-CN" altLang="en-US" dirty="0"/>
          </a:p>
        </p:txBody>
      </p:sp>
      <p:pic>
        <p:nvPicPr>
          <p:cNvPr id="7" name="图片占位符 6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4700" y="142875"/>
            <a:ext cx="7594600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我的新座位。</a:t>
            </a:r>
            <a:endParaRPr lang="zh-CN" altLang="en-US" dirty="0"/>
          </a:p>
        </p:txBody>
      </p:sp>
      <p:pic>
        <p:nvPicPr>
          <p:cNvPr id="7" name="图片占位符 6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8500" y="142875"/>
            <a:ext cx="7747000" cy="53578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12</Words>
  <Application>Microsoft Office PowerPoint</Application>
  <PresentationFormat>全屏显示(4:3)</PresentationFormat>
  <Paragraphs>10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Calibri</vt:lpstr>
      <vt:lpstr>宋体</vt:lpstr>
      <vt:lpstr>Arial</vt:lpstr>
      <vt:lpstr>黑体</vt:lpstr>
      <vt:lpstr>Tahoma</vt:lpstr>
      <vt:lpstr>Times New Roman</vt:lpstr>
      <vt:lpstr>Office 主题</vt:lpstr>
      <vt:lpstr>Office 主题</vt:lpstr>
      <vt:lpstr>Office 主题</vt:lpstr>
      <vt:lpstr>Office 主题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wzj</cp:lastModifiedBy>
  <cp:revision>845</cp:revision>
  <dcterms:created xsi:type="dcterms:W3CDTF">2006-11-17T02:45:10Z</dcterms:created>
  <dcterms:modified xsi:type="dcterms:W3CDTF">2009-01-13T06:48:09Z</dcterms:modified>
</cp:coreProperties>
</file>