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268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  <a:effectLst>
            <a:outerShdw blurRad="50800" dist="50800" dir="3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714999" y="6527993"/>
            <a:ext cx="401842" cy="28576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5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80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5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01600" prst="riblet"/>
          </a:sp3d>
        </p:spPr>
        <p:txBody>
          <a:bodyPr anchor="ctr"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4000" b="0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_GB2312" pitchFamily="49" charset="-122"/>
                <a:ea typeface="楷体_GB2312" pitchFamily="49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solidFill>
            <a:srgbClr val="00B050">
              <a:alpha val="85000"/>
            </a:srgb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脏袜子</a:t>
            </a:r>
            <a:endParaRPr lang="zh-CN" altLang="en-US" dirty="0"/>
          </a:p>
        </p:txBody>
      </p:sp>
      <p:pic>
        <p:nvPicPr>
          <p:cNvPr id="6" name="图片占位符 5" descr="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10749" y="142842"/>
            <a:ext cx="772250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标题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a typeface="楷体_GB2312" pitchFamily="49" charset="-122"/>
              </a:rPr>
              <a:t>Carole Telford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Steve </a:t>
            </a:r>
            <a:r>
              <a:rPr lang="en-US" altLang="zh-CN" dirty="0" err="1" smtClean="0"/>
              <a:t>Smallman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袜子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8011" y="142875"/>
            <a:ext cx="8556541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红袜子</a:t>
            </a:r>
            <a:endParaRPr lang="zh-CN" altLang="en-US" dirty="0"/>
          </a:p>
        </p:txBody>
      </p:sp>
      <p:pic>
        <p:nvPicPr>
          <p:cNvPr id="8" name="图片占位符 7" descr="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21782" y="142842"/>
            <a:ext cx="8100436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蓝袜子</a:t>
            </a:r>
            <a:endParaRPr lang="zh-CN" altLang="en-US" dirty="0"/>
          </a:p>
        </p:txBody>
      </p:sp>
      <p:pic>
        <p:nvPicPr>
          <p:cNvPr id="6" name="图片占位符 5" descr="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59163" y="142842"/>
            <a:ext cx="802567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绿袜子</a:t>
            </a:r>
            <a:endParaRPr lang="zh-CN" altLang="en-US" dirty="0"/>
          </a:p>
        </p:txBody>
      </p:sp>
      <p:pic>
        <p:nvPicPr>
          <p:cNvPr id="6" name="图片占位符 5" descr="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43276" y="142842"/>
            <a:ext cx="785744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黄袜子</a:t>
            </a:r>
            <a:endParaRPr lang="zh-CN" altLang="en-US" dirty="0"/>
          </a:p>
        </p:txBody>
      </p:sp>
      <p:pic>
        <p:nvPicPr>
          <p:cNvPr id="6" name="图片占位符 5" descr="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53605" y="142842"/>
            <a:ext cx="803679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黑袜子</a:t>
            </a:r>
            <a:endParaRPr lang="zh-CN" altLang="en-US" dirty="0"/>
          </a:p>
        </p:txBody>
      </p:sp>
      <p:pic>
        <p:nvPicPr>
          <p:cNvPr id="6" name="图片占位符 5" descr="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63031" y="142842"/>
            <a:ext cx="841793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白袜子</a:t>
            </a:r>
            <a:endParaRPr lang="zh-CN" altLang="en-US" dirty="0"/>
          </a:p>
        </p:txBody>
      </p:sp>
      <p:pic>
        <p:nvPicPr>
          <p:cNvPr id="6" name="图片占位符 5" descr="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70537" y="142842"/>
            <a:ext cx="820292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1814</TotalTime>
  <Words>28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WuzheHe</cp:lastModifiedBy>
  <cp:revision>773</cp:revision>
  <dcterms:created xsi:type="dcterms:W3CDTF">2006-11-17T02:45:10Z</dcterms:created>
  <dcterms:modified xsi:type="dcterms:W3CDTF">2007-10-08T03:03:50Z</dcterms:modified>
</cp:coreProperties>
</file>