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handoutMasterIdLst>
    <p:handoutMasterId r:id="rId15"/>
  </p:handout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5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402" autoAdjust="0"/>
    <p:restoredTop sz="94660" autoAdjust="0"/>
  </p:normalViewPr>
  <p:slideViewPr>
    <p:cSldViewPr>
      <p:cViewPr varScale="1">
        <p:scale>
          <a:sx n="92" d="100"/>
          <a:sy n="92" d="100"/>
        </p:scale>
        <p:origin x="-108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  <a:effectLst>
            <a:outerShdw blurRad="50800" dist="50800" dir="3600000" sx="101000" sy="101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714999" y="6527993"/>
            <a:ext cx="401842" cy="2857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5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CN" altLang="en-US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小女孩说：“是的，我也会跑。”</a:t>
            </a:r>
            <a:endParaRPr lang="zh-CN" altLang="en-US" dirty="0"/>
          </a:p>
        </p:txBody>
      </p:sp>
      <p:pic>
        <p:nvPicPr>
          <p:cNvPr id="6" name="图片占位符 5" descr="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32149" y="142842"/>
            <a:ext cx="727970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 descr="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351122" y="142875"/>
            <a:ext cx="8370318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副标题 9"/>
          <p:cNvSpPr>
            <a:spLocks noGrp="1"/>
          </p:cNvSpPr>
          <p:nvPr>
            <p:ph type="body" sz="quarter" idx="14"/>
          </p:nvPr>
        </p:nvSpPr>
        <p:spPr>
          <a:xfrm>
            <a:off x="3786182" y="4918565"/>
            <a:ext cx="4071966" cy="500063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ea typeface="楷体_GB2312" pitchFamily="49" charset="-122"/>
              </a:rPr>
              <a:t>Jenny Taylor &amp; Terry </a:t>
            </a:r>
            <a:r>
              <a:rPr lang="en-US" altLang="zh-CN" dirty="0" err="1" smtClean="0">
                <a:solidFill>
                  <a:schemeClr val="tx1"/>
                </a:solidFill>
                <a:ea typeface="楷体_GB2312" pitchFamily="49" charset="-122"/>
              </a:rPr>
              <a:t>Ingleby</a:t>
            </a:r>
            <a:endParaRPr lang="en-US" altLang="zh-CN" dirty="0" smtClean="0">
              <a:solidFill>
                <a:schemeClr val="tx1"/>
              </a:solidFill>
              <a:ea typeface="楷体_GB2312" pitchFamily="49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Alan </a:t>
            </a:r>
            <a:r>
              <a:rPr lang="en-US" altLang="zh-CN" dirty="0" err="1" smtClean="0"/>
              <a:t>Jesset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我会跑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308660" y="142875"/>
            <a:ext cx="8455242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长颈鹿说：“我会跑。”</a:t>
            </a:r>
            <a:endParaRPr lang="zh-CN" altLang="en-US" dirty="0"/>
          </a:p>
        </p:txBody>
      </p:sp>
      <p:pic>
        <p:nvPicPr>
          <p:cNvPr id="8" name="图片占位符 7" descr="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311957" y="142842"/>
            <a:ext cx="6520085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豹子说：“我会跑。”</a:t>
            </a:r>
            <a:endParaRPr lang="zh-CN" altLang="en-US" dirty="0"/>
          </a:p>
        </p:txBody>
      </p:sp>
      <p:pic>
        <p:nvPicPr>
          <p:cNvPr id="6" name="图片占位符 5" descr="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04514" y="142842"/>
            <a:ext cx="713497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灰</a:t>
            </a:r>
            <a:r>
              <a:rPr lang="zh-CN" altLang="en-US" dirty="0" smtClean="0"/>
              <a:t>狗</a:t>
            </a:r>
            <a:r>
              <a:rPr lang="zh-CN" altLang="en-US" dirty="0" smtClean="0"/>
              <a:t>说：“我会跑。”</a:t>
            </a:r>
            <a:endParaRPr lang="zh-CN" altLang="en-US" dirty="0"/>
          </a:p>
        </p:txBody>
      </p:sp>
      <p:pic>
        <p:nvPicPr>
          <p:cNvPr id="7" name="图片占位符 6" descr="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412609" y="142842"/>
            <a:ext cx="831878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小鹿说：“我会跑。”</a:t>
            </a:r>
            <a:endParaRPr lang="zh-CN" altLang="en-US" dirty="0"/>
          </a:p>
        </p:txBody>
      </p:sp>
      <p:pic>
        <p:nvPicPr>
          <p:cNvPr id="6" name="图片占位符 5" descr="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06427" y="142842"/>
            <a:ext cx="7131146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兔子说</a:t>
            </a:r>
            <a:r>
              <a:rPr lang="zh-CN" altLang="en-US" dirty="0" smtClean="0"/>
              <a:t>：“我会跑。”</a:t>
            </a:r>
            <a:endParaRPr lang="zh-CN" altLang="en-US" dirty="0"/>
          </a:p>
        </p:txBody>
      </p:sp>
      <p:pic>
        <p:nvPicPr>
          <p:cNvPr id="6" name="图片占位符 5" descr="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51769" y="142842"/>
            <a:ext cx="784046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骆驼说：“我会跑，你会吗？”</a:t>
            </a:r>
            <a:endParaRPr lang="zh-CN" altLang="en-US" dirty="0"/>
          </a:p>
        </p:txBody>
      </p:sp>
      <p:pic>
        <p:nvPicPr>
          <p:cNvPr id="6" name="图片占位符 5" descr="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26698" y="142842"/>
            <a:ext cx="729060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1834</TotalTime>
  <Words>92</Words>
  <Application>Microsoft Office PowerPoint</Application>
  <PresentationFormat>全屏显示(4:3)</PresentationFormat>
  <Paragraphs>19</Paragraphs>
  <Slides>12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WuzheHe</cp:lastModifiedBy>
  <dcterms:created xsi:type="dcterms:W3CDTF">2006-11-17T02:45:10Z</dcterms:created>
  <dcterms:modified xsi:type="dcterms:W3CDTF">2007-10-08T04:12:45Z</dcterms:modified>
</cp:coreProperties>
</file>