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95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我可不是你的晚餐。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086347" y="142842"/>
            <a:ext cx="297130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a typeface="楷体_GB2312" pitchFamily="49" charset="-122"/>
              </a:rPr>
              <a:t>Jana Mason</a:t>
            </a:r>
            <a:endParaRPr lang="en-US" altLang="zh-CN" dirty="0" smtClean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Chris Evans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苍蝇，苍蝇，快走开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82696" y="142875"/>
            <a:ext cx="430717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不要落在鼻子上。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8806" y="142842"/>
            <a:ext cx="364638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不要落在眼睛上。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13878" y="142842"/>
            <a:ext cx="351624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不要落在耳朵上。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96347" y="142842"/>
            <a:ext cx="35513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不要落在下巴上。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27249" y="142842"/>
            <a:ext cx="34895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不要落在脖子上。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95749" y="142842"/>
            <a:ext cx="53525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苍蝇，苍蝇，快走开，</a:t>
            </a:r>
            <a:endParaRPr lang="en-US" altLang="zh-CN" dirty="0" smtClean="0"/>
          </a:p>
          <a:p>
            <a:r>
              <a:rPr lang="zh-CN" altLang="en-US" dirty="0" smtClean="0"/>
              <a:t>不要落在胳膊上。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32331" y="142842"/>
            <a:ext cx="38793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1930</TotalTime>
  <Words>110</Words>
  <Application>Microsoft Office PowerPoint</Application>
  <PresentationFormat>全屏显示(4:3)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2007-10-08T17:47:26Z</dcterms:modified>
</cp:coreProperties>
</file>