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还有两只老虎在爬树。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13315" y="142842"/>
            <a:ext cx="391737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啊，爬不上去，摔了下来。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03642" y="142842"/>
            <a:ext cx="373671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标题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a typeface="楷体_GB2312" pitchFamily="49" charset="-122"/>
              </a:rPr>
              <a:t>Jana Mason  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高琨</a:t>
            </a:r>
            <a:endParaRPr lang="en-US" altLang="zh-CN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老虎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26380" y="142875"/>
            <a:ext cx="541980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这是大老虎。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13643" y="142842"/>
            <a:ext cx="4316714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这是小老虎。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905110" y="142842"/>
            <a:ext cx="333377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这是胖老虎。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40362" y="142842"/>
            <a:ext cx="566327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这是瘦老虎。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09467" y="142842"/>
            <a:ext cx="59250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大老虎和小老虎在晒太阳。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41829" y="142842"/>
            <a:ext cx="586034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胖老虎和瘦老虎在摔跤。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9388" y="142842"/>
            <a:ext cx="434522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1896</TotalTime>
  <Words>68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2007-10-09T08:16:23Z</dcterms:modified>
</cp:coreProperties>
</file>