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972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5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熊熊的屋子是红色的。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2802" y="142842"/>
            <a:ext cx="401839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Janna Mason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4286280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迪</a:t>
            </a:r>
            <a:r>
              <a:rPr lang="zh-CN" altLang="en-US" smtClean="0"/>
              <a:t>科奕阳“分享阅读”工作室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熊熊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88304" y="142875"/>
            <a:ext cx="5095954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熊熊的鼻子是粉色的。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86324" y="211608"/>
            <a:ext cx="3971352" cy="5220327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熊熊的眼睛是棕色的。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1587" y="236955"/>
            <a:ext cx="4020826" cy="5169633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熊熊的下巴是白色的。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79252" y="142842"/>
            <a:ext cx="398549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熊熊的毛毛是黑色的。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919954" y="651100"/>
            <a:ext cx="3304092" cy="4341343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熊熊的小床是绿色的。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46084" y="142842"/>
            <a:ext cx="405183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熊熊的枕头是黄色的。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12135" y="142842"/>
            <a:ext cx="411973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1882</TotalTime>
  <Words>67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WuzheHe</cp:lastModifiedBy>
  <dcterms:created xsi:type="dcterms:W3CDTF">2006-11-17T02:45:10Z</dcterms:created>
  <dcterms:modified xsi:type="dcterms:W3CDTF">2007-10-12T13:20:33Z</dcterms:modified>
</cp:coreProperties>
</file>