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682" autoAdjust="0"/>
    <p:restoredTop sz="94660" autoAdjust="0"/>
  </p:normalViewPr>
  <p:slideViewPr>
    <p:cSldViewPr>
      <p:cViewPr varScale="1">
        <p:scale>
          <a:sx n="92" d="100"/>
          <a:sy n="92" d="100"/>
        </p:scale>
        <p:origin x="-10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5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思考题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indent="801688" algn="just"/>
            <a:r>
              <a:rPr lang="zh-CN" altLang="en-US" b="1" spc="150" dirty="0" smtClean="0">
                <a:ln w="11430"/>
                <a:solidFill>
                  <a:schemeClr val="tx1"/>
                </a:solidFill>
              </a:rPr>
              <a:t>书中还有哪些动物？它们的尾巴有什么特点？</a:t>
            </a:r>
            <a:endParaRPr lang="zh-CN" altLang="en-US" b="1" spc="150" dirty="0">
              <a:ln w="1143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马楠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尾巴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3000" y="142875"/>
            <a:ext cx="8586563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老鼠的尾巴长长的。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81177" y="142842"/>
            <a:ext cx="6981645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小熊的尾巴短短的。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02253" y="142842"/>
            <a:ext cx="713949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松鼠的尾巴宽宽的。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71779" y="142842"/>
            <a:ext cx="720044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小猪的尾巴卷卷的。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30798" y="142842"/>
            <a:ext cx="688240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兔子的尾巴毛毛的。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36593" y="142842"/>
            <a:ext cx="687081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青蛙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没有尾巴。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30798" y="142842"/>
            <a:ext cx="688240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1852</TotalTime>
  <Words>61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思考题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WuzheHe</cp:lastModifiedBy>
  <dcterms:created xsi:type="dcterms:W3CDTF">2006-11-17T02:45:10Z</dcterms:created>
  <dcterms:modified xsi:type="dcterms:W3CDTF">2007-10-09T09:48:17Z</dcterms:modified>
</cp:coreProperties>
</file>