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68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小海龟看见了贝壳。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26935" y="142842"/>
            <a:ext cx="469013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小海龟看见了大海。</a:t>
            </a:r>
            <a:endParaRPr lang="zh-CN" altLang="en-US" dirty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56315" y="241437"/>
            <a:ext cx="4631370" cy="5160669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小海龟看见了许多的小海龟。</a:t>
            </a:r>
            <a:endParaRPr lang="zh-CN" altLang="en-US" dirty="0"/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65822" y="142842"/>
            <a:ext cx="441235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小海龟爬进了大海，慢慢地游走了。</a:t>
            </a:r>
            <a:endParaRPr lang="zh-CN" altLang="en-US" dirty="0"/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93059" y="142842"/>
            <a:ext cx="41578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  李虹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8628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小海龟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9198" y="142875"/>
            <a:ext cx="499416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一只小海龟出生了。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8884" y="142842"/>
            <a:ext cx="550623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小海龟看见了蓝天。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20982" y="142842"/>
            <a:ext cx="410203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小海龟看见了白云。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30454" y="142842"/>
            <a:ext cx="408309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小海龟看见了海鸥。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70555" y="142842"/>
            <a:ext cx="460288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小海龟看见了岩石。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98468" y="142842"/>
            <a:ext cx="47470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小海龟看见了沙滩。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16251" y="142842"/>
            <a:ext cx="471149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1901</TotalTime>
  <Words>93</Words>
  <Application>Microsoft Office PowerPoint</Application>
  <PresentationFormat>全屏显示(4:3)</PresentationFormat>
  <Paragraphs>25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dcterms:created xsi:type="dcterms:W3CDTF">2006-11-17T02:45:10Z</dcterms:created>
  <dcterms:modified xsi:type="dcterms:W3CDTF">2007-10-12T11:50:42Z</dcterms:modified>
</cp:coreProperties>
</file>