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3"/>
  </p:notesMasterIdLst>
  <p:handoutMasterIdLst>
    <p:handoutMasterId r:id="rId14"/>
  </p:handout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5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268" autoAdjust="0"/>
    <p:restoredTop sz="94660" autoAdjust="0"/>
  </p:normalViewPr>
  <p:slideViewPr>
    <p:cSldViewPr>
      <p:cViewPr varScale="1">
        <p:scale>
          <a:sx n="102" d="100"/>
          <a:sy n="102" d="100"/>
        </p:scale>
        <p:origin x="-90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2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DCC6E-58AC-47D0-ADA1-FC161F3F4C07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B0E0E-3C45-40CE-B16F-A866CC001E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15A0F-8D75-4571-ADD9-5B2C51829892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948A6-C36F-47D4-B56E-221C1919C4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948A6-C36F-47D4-B56E-221C1919C44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6000" b="1" cap="none" spc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5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  <a:effectLst>
            <a:outerShdw blurRad="50800" dist="50800" dir="3600000" sx="101000" sy="101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714999" y="6527993"/>
            <a:ext cx="401842" cy="28576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55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642918"/>
            <a:ext cx="2000264" cy="2000264"/>
          </a:xfrm>
          <a:prstGeom prst="rect">
            <a:avLst/>
          </a:prstGeom>
        </p:spPr>
      </p:pic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14314"/>
            <a:ext cx="5909505" cy="5643578"/>
          </a:xfrm>
          <a:prstGeom prst="rect">
            <a:avLst/>
          </a:prstGeom>
          <a:scene3d>
            <a:camera prst="perspectiveContrastingRightFacing"/>
            <a:lightRig rig="threePt" dir="t"/>
          </a:scene3d>
          <a:sp3d>
            <a:bevelT w="165100" prst="coolSlant"/>
          </a:sp3d>
        </p:spPr>
      </p:pic>
      <p:sp>
        <p:nvSpPr>
          <p:cNvPr id="9" name="TextBox 8"/>
          <p:cNvSpPr txBox="1"/>
          <p:nvPr/>
        </p:nvSpPr>
        <p:spPr>
          <a:xfrm>
            <a:off x="5143504" y="2928934"/>
            <a:ext cx="3571900" cy="193899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zh-CN" altLang="en-US" sz="6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6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001024" y="5822173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071802" y="5822173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000496" y="5822173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000628" y="5822173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000760" y="5822173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000892" y="5822173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其它 (27)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美丽的小船，美丽的帆。</a:t>
            </a:r>
            <a:endParaRPr lang="zh-CN" altLang="en-US" dirty="0"/>
          </a:p>
        </p:txBody>
      </p:sp>
      <p:pic>
        <p:nvPicPr>
          <p:cNvPr id="6" name="图片占位符 5" descr="图片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576551" y="142842"/>
            <a:ext cx="3990898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Jana Mason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5"/>
          </p:nvPr>
        </p:nvSpPr>
        <p:spPr>
          <a:xfrm>
            <a:off x="3786182" y="5471796"/>
            <a:ext cx="4357718" cy="500063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迪科奕阳“分享阅读”工作室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小船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9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 descr="0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087604" y="142875"/>
            <a:ext cx="4897354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红色的小船，黄色的帆。</a:t>
            </a:r>
            <a:endParaRPr lang="zh-CN" altLang="en-US" dirty="0"/>
          </a:p>
        </p:txBody>
      </p:sp>
      <p:pic>
        <p:nvPicPr>
          <p:cNvPr id="8" name="图片占位符 7" descr="图片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629836" y="142842"/>
            <a:ext cx="3884327" cy="5357860"/>
          </a:xfrm>
        </p:spPr>
      </p:pic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黄色的小船，绿色的帆。</a:t>
            </a:r>
            <a:endParaRPr lang="zh-CN" altLang="en-US" dirty="0"/>
          </a:p>
        </p:txBody>
      </p:sp>
      <p:pic>
        <p:nvPicPr>
          <p:cNvPr id="6" name="图片占位符 5" descr="图片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540057" y="428098"/>
            <a:ext cx="4063886" cy="4787347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绿色的小船，蓝色的帆。</a:t>
            </a:r>
            <a:endParaRPr lang="zh-CN" altLang="en-US" dirty="0"/>
          </a:p>
        </p:txBody>
      </p:sp>
      <p:pic>
        <p:nvPicPr>
          <p:cNvPr id="6" name="图片占位符 5" descr="图片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244010" y="142842"/>
            <a:ext cx="4655980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蓝色的小船，紫色的帆。</a:t>
            </a:r>
            <a:endParaRPr lang="zh-CN" altLang="en-US" dirty="0"/>
          </a:p>
        </p:txBody>
      </p:sp>
      <p:pic>
        <p:nvPicPr>
          <p:cNvPr id="6" name="图片占位符 5" descr="图片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185074" y="142842"/>
            <a:ext cx="4773852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紫色的小船，白色的帆。</a:t>
            </a:r>
            <a:endParaRPr lang="zh-CN" altLang="en-US" dirty="0"/>
          </a:p>
        </p:txBody>
      </p:sp>
      <p:pic>
        <p:nvPicPr>
          <p:cNvPr id="6" name="图片占位符 5" descr="图片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504012" y="536101"/>
            <a:ext cx="4135976" cy="4571341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白色的小船，红色的帆。</a:t>
            </a:r>
            <a:endParaRPr lang="zh-CN" altLang="en-US" dirty="0"/>
          </a:p>
        </p:txBody>
      </p:sp>
      <p:pic>
        <p:nvPicPr>
          <p:cNvPr id="6" name="图片占位符 5" descr="图片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523836" y="142842"/>
            <a:ext cx="4096327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1896</TotalTime>
  <Words>73</Words>
  <Application>Microsoft Office PowerPoint</Application>
  <PresentationFormat>全屏显示(4:3)</PresentationFormat>
  <Paragraphs>19</Paragraphs>
  <Slides>11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Company>独立董事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WuzheHe</cp:lastModifiedBy>
  <dcterms:created xsi:type="dcterms:W3CDTF">2006-11-17T02:45:10Z</dcterms:created>
  <dcterms:modified xsi:type="dcterms:W3CDTF">2007-10-12T11:12:32Z</dcterms:modified>
</cp:coreProperties>
</file>