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59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5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太阳！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10231" y="281215"/>
            <a:ext cx="7523537" cy="5081113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Tony </a:t>
            </a:r>
            <a:r>
              <a:rPr lang="en-US" altLang="zh-CN" dirty="0" err="1" smtClean="0"/>
              <a:t>Mitton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Jeffrey Reid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雪人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>
          <a:xfrm>
            <a:off x="2460759" y="775161"/>
            <a:ext cx="753919" cy="621676"/>
          </a:xfrm>
        </p:spPr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9103" y="142875"/>
            <a:ext cx="8674356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下雪了！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1758" y="142842"/>
            <a:ext cx="8580484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一个大雪球。</a:t>
            </a:r>
            <a:endParaRPr lang="zh-CN" altLang="en-US" dirty="0"/>
          </a:p>
        </p:txBody>
      </p:sp>
      <p:pic>
        <p:nvPicPr>
          <p:cNvPr id="7" name="图片占位符 6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02253" y="188533"/>
            <a:ext cx="7139494" cy="5266478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一顶帽子。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76871" y="142842"/>
            <a:ext cx="799025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一条围巾。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06359" y="142842"/>
            <a:ext cx="693128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一双眼睛。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07711" y="405762"/>
            <a:ext cx="6328578" cy="483202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一个雪人。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68880" y="142842"/>
            <a:ext cx="780623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1919</TotalTime>
  <Words>39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WuzheHe</cp:lastModifiedBy>
  <dcterms:created xsi:type="dcterms:W3CDTF">2006-11-17T02:45:10Z</dcterms:created>
  <dcterms:modified xsi:type="dcterms:W3CDTF">2007-10-12T10:57:12Z</dcterms:modified>
</cp:coreProperties>
</file>