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80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0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  </a:t>
            </a:r>
            <a:r>
              <a:rPr lang="zh-CN" altLang="en-US" dirty="0" smtClean="0"/>
              <a:t>高琨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曲涛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小小的和大大的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428860" y="775161"/>
            <a:ext cx="714379" cy="621676"/>
          </a:xfrm>
        </p:spPr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2166" y="142875"/>
            <a:ext cx="870823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小小的老鼠，大大的象。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6117" y="142842"/>
            <a:ext cx="7351766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小小的蜻蜓，大大的鹰。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5847" y="142842"/>
            <a:ext cx="70123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小小的房子，大大的楼。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9233" y="142842"/>
            <a:ext cx="70055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小小的雨点掉进大大的河。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3121" y="142842"/>
            <a:ext cx="703775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小小的蝌蚪和大大的鱼捉迷藏。</a:t>
            </a:r>
            <a:endParaRPr lang="zh-CN" altLang="en-US" dirty="0"/>
          </a:p>
        </p:txBody>
      </p:sp>
      <p:pic>
        <p:nvPicPr>
          <p:cNvPr id="8" name="图片占位符 7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34153" y="142842"/>
            <a:ext cx="66756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小小的宝宝喜欢坐在爸爸的肩上。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98760" y="142842"/>
            <a:ext cx="674647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1923</TotalTime>
  <Words>58</Words>
  <Application>Microsoft Office PowerPoint</Application>
  <PresentationFormat>全屏显示(4:3)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2007-10-09T16:16:40Z</dcterms:modified>
</cp:coreProperties>
</file>