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02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r>
              <a:rPr lang="zh-CN" altLang="en-US" smtClean="0"/>
              <a:t>的影子不见了。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0919" y="142842"/>
            <a:ext cx="40221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常康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我的影子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357422" y="775161"/>
            <a:ext cx="785817" cy="621676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7855" y="142875"/>
            <a:ext cx="5036852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我的影子比我高。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85074" y="142842"/>
            <a:ext cx="477385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我的影子比我矮。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5831" y="142842"/>
            <a:ext cx="40923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我的影子会走路。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我的影子会骑车。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我的影子会跳舞。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0919" y="142842"/>
            <a:ext cx="40221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我的影子跟着我。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69748" y="142842"/>
            <a:ext cx="42045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1950</TotalTime>
  <Words>61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2007-10-09T16:50:47Z</dcterms:modified>
</cp:coreProperties>
</file>