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1" autoAdjust="0"/>
    <p:restoredTop sz="94660" autoAdjust="0"/>
  </p:normalViewPr>
  <p:slideViewPr>
    <p:cSldViewPr>
      <p:cViewPr varScale="1">
        <p:scale>
          <a:sx n="73" d="100"/>
          <a:sy n="73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80BBE9C-8D93-45EA-94E0-D0B3C5D7B843}" type="datetimeFigureOut">
              <a:rPr lang="zh-CN" altLang="en-US"/>
              <a:pPr>
                <a:defRPr/>
              </a:pPr>
              <a:t>2009-2-19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91A0E42-6342-4345-9407-4B5E320F9F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76C296-C6CB-459A-B592-3B5234F97DBD}" type="datetimeFigureOut">
              <a:rPr lang="zh-CN" altLang="en-US"/>
              <a:pPr>
                <a:defRPr/>
              </a:pPr>
              <a:t>2009-2-19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A391C3-905B-4A73-974D-F47470BD6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AB98A-CA05-4037-94D9-A409C106D28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其它 (2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     第       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图片 7" descr="looknfee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/>
        </p:nvSpPr>
        <p:spPr>
          <a:xfrm>
            <a:off x="2357438" y="4929188"/>
            <a:ext cx="1428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黑体" pitchFamily="2" charset="-122"/>
              <a:ea typeface="黑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6429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Cover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4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3d prstMaterial="powder">
              <a:bevelT w="38100"/>
              <a:bevelB w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059309-FF55-493C-8152-1EF29A352B9C}" type="datetimeFigureOut">
              <a:rPr lang="zh-CN" altLang="en-US"/>
              <a:pPr>
                <a:defRPr/>
              </a:pPr>
              <a:t>2009-2-19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8EA69C-7D0F-4425-928E-85FF72453E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小狗又到了泥地里！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2000" y="142875"/>
            <a:ext cx="7620000" cy="53578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3786188" y="4918075"/>
            <a:ext cx="2714625" cy="500063"/>
          </a:xfrm>
        </p:spPr>
        <p:txBody>
          <a:bodyPr/>
          <a:lstStyle/>
          <a:p>
            <a:r>
              <a:rPr lang="en-US" altLang="zh-CN" smtClean="0"/>
              <a:t>Jane Shuter</a:t>
            </a:r>
            <a:endParaRPr lang="zh-CN" altLang="en-US" smtClean="0"/>
          </a:p>
        </p:txBody>
      </p:sp>
      <p:sp>
        <p:nvSpPr>
          <p:cNvPr id="10242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3786188" y="5472113"/>
            <a:ext cx="2714625" cy="500062"/>
          </a:xfrm>
        </p:spPr>
        <p:txBody>
          <a:bodyPr/>
          <a:lstStyle/>
          <a:p>
            <a:r>
              <a:rPr lang="en-US" altLang="zh-CN" smtClean="0"/>
              <a:t>Louise Gardner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小狗的一天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4625" y="142875"/>
            <a:ext cx="872331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小狗在院子里。</a:t>
            </a:r>
            <a:endParaRPr lang="zh-CN" altLang="en-US" dirty="0"/>
          </a:p>
        </p:txBody>
      </p:sp>
      <p:pic>
        <p:nvPicPr>
          <p:cNvPr id="9" name="图片占位符 8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90525" y="142875"/>
            <a:ext cx="8362950" cy="5357813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小狗在花丛里。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6763" y="142875"/>
            <a:ext cx="7610475" cy="53578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小狗在水坑里。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09625" y="142875"/>
            <a:ext cx="7524750" cy="53578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小狗在泥地里。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23875" y="142875"/>
            <a:ext cx="8096250" cy="53578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小狗在房间里。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62013" y="142875"/>
            <a:ext cx="7419975" cy="53578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小狗在澡盆里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6900" y="142875"/>
            <a:ext cx="7950200" cy="53578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ln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1942</TotalTime>
  <Words>12</Words>
  <Application>Microsoft Office PowerPoint</Application>
  <PresentationFormat>全屏显示(4:3)</PresentationFormat>
  <Paragraphs>10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Calibri</vt:lpstr>
      <vt:lpstr>宋体</vt:lpstr>
      <vt:lpstr>Arial</vt:lpstr>
      <vt:lpstr>黑体</vt:lpstr>
      <vt:lpstr>Tahoma</vt:lpstr>
      <vt:lpstr>Times New Roman</vt:lpstr>
      <vt:lpstr>主题1</vt:lpstr>
      <vt:lpstr>主题1</vt:lpstr>
      <vt:lpstr>主题1</vt:lpstr>
      <vt:lpstr>主题1</vt:lpstr>
      <vt:lpstr>主题1</vt:lpstr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小狗的一天</dc:title>
  <dc:creator>分享阅读小下</dc:creator>
  <cp:lastModifiedBy>wzj</cp:lastModifiedBy>
  <cp:revision>785</cp:revision>
  <dcterms:created xsi:type="dcterms:W3CDTF">2006-11-17T02:45:10Z</dcterms:created>
  <dcterms:modified xsi:type="dcterms:W3CDTF">2009-02-19T05:40:41Z</dcterms:modified>
</cp:coreProperties>
</file>