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1"/>
  </p:notesMasterIdLst>
  <p:handoutMasterIdLst>
    <p:handoutMasterId r:id="rId12"/>
  </p:handoutMasterIdLst>
  <p:sldIdLst>
    <p:sldId id="266" r:id="rId2"/>
    <p:sldId id="256" r:id="rId3"/>
    <p:sldId id="257" r:id="rId4"/>
    <p:sldId id="267" r:id="rId5"/>
    <p:sldId id="268" r:id="rId6"/>
    <p:sldId id="269" r:id="rId7"/>
    <p:sldId id="270" r:id="rId8"/>
    <p:sldId id="271" r:id="rId9"/>
    <p:sldId id="265" r:id="rId10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0283" autoAdjust="0"/>
    <p:restoredTop sz="94660" autoAdjust="0"/>
  </p:normalViewPr>
  <p:slideViewPr>
    <p:cSldViewPr>
      <p:cViewPr varScale="1">
        <p:scale>
          <a:sx n="73" d="100"/>
          <a:sy n="73" d="100"/>
        </p:scale>
        <p:origin x="-51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55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4" d="100"/>
          <a:sy n="74" d="100"/>
        </p:scale>
        <p:origin x="-2244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CD8E450B-4D00-44AE-8EAE-EC24D1A3579B}" type="datetimeFigureOut">
              <a:rPr lang="zh-CN" altLang="en-US"/>
              <a:pPr>
                <a:defRPr/>
              </a:pPr>
              <a:t>2009-8-7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26D369BA-6E49-434A-AFD3-C1EC0FF07A9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E4DC1B6F-BA9B-4AE6-B38F-B7686A172BC4}" type="datetimeFigureOut">
              <a:rPr lang="zh-CN" altLang="en-US"/>
              <a:pPr>
                <a:defRPr/>
              </a:pPr>
              <a:t>2009-8-7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8E0C54C5-108B-43B3-BC67-0C963C24AA8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1507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BF4F32D-5E14-492F-8529-B7DC01F05E1F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4.jpe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 descr="其它 (27)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5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01600" prst="riblet"/>
          </a:sp3d>
        </p:spPr>
        <p:txBody>
          <a:bodyPr anchor="ctr">
            <a:norm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buNone/>
              <a:defRPr sz="4000" b="0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solidFill>
            <a:srgbClr val="00B050">
              <a:alpha val="85000"/>
            </a:srgb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9F5EE-0008-499B-A7B1-0CC4C7960A6F}" type="datetimeFigureOut">
              <a:rPr lang="zh-CN" altLang="en-US"/>
              <a:pPr>
                <a:defRPr/>
              </a:pPr>
              <a:t>2009-8-7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25BA6-F3FF-4152-ACDC-3D834C294AE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5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01600" prst="riblet"/>
          </a:sp3d>
        </p:spPr>
        <p:txBody>
          <a:bodyPr anchor="ctr">
            <a:norm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buNone/>
              <a:defRPr sz="4000" b="0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solidFill>
            <a:srgbClr val="00B050">
              <a:alpha val="85000"/>
            </a:srgb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55BAB-86B9-4D4D-BFF2-D681E35A9A08}" type="datetimeFigureOut">
              <a:rPr lang="zh-CN" altLang="en-US"/>
              <a:pPr>
                <a:defRPr/>
              </a:pPr>
              <a:t>2009-8-7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E32C41-2788-4134-9A0E-FDB6DCEA4E4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5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01600" prst="riblet"/>
          </a:sp3d>
        </p:spPr>
        <p:txBody>
          <a:bodyPr anchor="ctr">
            <a:norm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buNone/>
              <a:defRPr sz="4000" b="0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solidFill>
            <a:srgbClr val="00B050">
              <a:alpha val="85000"/>
            </a:srgb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E8F3E-9FB4-4004-8BDD-0DA8EFA71364}" type="datetimeFigureOut">
              <a:rPr lang="zh-CN" altLang="en-US"/>
              <a:pPr>
                <a:defRPr/>
              </a:pPr>
              <a:t>2009-8-7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DDCBD-E952-4CA2-BBAC-F0864837ED8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5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01600" prst="riblet"/>
          </a:sp3d>
        </p:spPr>
        <p:txBody>
          <a:bodyPr anchor="ctr">
            <a:norm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buNone/>
              <a:defRPr sz="4000" b="0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solidFill>
            <a:srgbClr val="00B050">
              <a:alpha val="85000"/>
            </a:srgb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24331-8873-4985-A179-6B6612C7B10F}" type="datetimeFigureOut">
              <a:rPr lang="zh-CN" altLang="en-US"/>
              <a:pPr>
                <a:defRPr/>
              </a:pPr>
              <a:t>2009-8-7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37186C-9574-44AA-8DE2-BDD664EFA69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5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01600" prst="riblet"/>
          </a:sp3d>
        </p:spPr>
        <p:txBody>
          <a:bodyPr anchor="ctr">
            <a:norm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buNone/>
              <a:defRPr sz="4000" b="0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solidFill>
            <a:srgbClr val="00B050">
              <a:alpha val="85000"/>
            </a:srgb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FA68D-0777-4476-9B8A-4754FB3F4C53}" type="datetimeFigureOut">
              <a:rPr lang="zh-CN" altLang="en-US"/>
              <a:pPr>
                <a:defRPr/>
              </a:pPr>
              <a:t>2009-8-7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D0587-D4CE-45EF-8BD7-E7CBF8DF690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5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01600" prst="riblet"/>
          </a:sp3d>
        </p:spPr>
        <p:txBody>
          <a:bodyPr anchor="ctr">
            <a:norm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buNone/>
              <a:defRPr sz="4000" b="0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solidFill>
            <a:srgbClr val="00B050">
              <a:alpha val="85000"/>
            </a:srgb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6CD9E-5815-4F5A-BD41-635C3A02DD5E}" type="datetimeFigureOut">
              <a:rPr lang="zh-CN" altLang="en-US"/>
              <a:pPr>
                <a:defRPr/>
              </a:pPr>
              <a:t>2009-8-7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F550A-BD24-40EB-BAA8-F1C26B2B524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85852" y="785794"/>
            <a:ext cx="2928958" cy="646331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0"/>
            <a:tileRect/>
          </a:gra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ea typeface="+mn-ea"/>
              </a:rPr>
              <a:t>     第         课</a:t>
            </a:r>
            <a:endParaRPr lang="zh-CN" alt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ea typeface="+mn-ea"/>
            </a:endParaRPr>
          </a:p>
        </p:txBody>
      </p:sp>
      <p:pic>
        <p:nvPicPr>
          <p:cNvPr id="7" name="图片 7" descr="looknfeel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428625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8"/>
          <p:cNvSpPr txBox="1"/>
          <p:nvPr/>
        </p:nvSpPr>
        <p:spPr>
          <a:xfrm>
            <a:off x="2357438" y="4929188"/>
            <a:ext cx="142875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latin typeface="黑体" pitchFamily="2" charset="-122"/>
                <a:ea typeface="黑体" pitchFamily="2" charset="-122"/>
              </a:rPr>
              <a:t>故事编写</a:t>
            </a:r>
            <a:endParaRPr lang="en-US" altLang="zh-CN" sz="2400" dirty="0">
              <a:latin typeface="+mn-lt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200" dirty="0">
              <a:latin typeface="黑体" pitchFamily="2" charset="-122"/>
              <a:ea typeface="黑体" pitchFamily="2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latin typeface="黑体" pitchFamily="2" charset="-122"/>
                <a:ea typeface="黑体" pitchFamily="2" charset="-122"/>
              </a:rPr>
              <a:t>绘    画</a:t>
            </a:r>
            <a:endParaRPr lang="zh-CN" altLang="en-US" sz="2400" dirty="0">
              <a:latin typeface="+mn-lt"/>
              <a:ea typeface="+mn-ea"/>
            </a:endParaRPr>
          </a:p>
        </p:txBody>
      </p:sp>
      <p:sp>
        <p:nvSpPr>
          <p:cNvPr id="27" name="文本占位符 26"/>
          <p:cNvSpPr>
            <a:spLocks noGrp="1"/>
          </p:cNvSpPr>
          <p:nvPr>
            <p:ph type="body" sz="quarter" idx="14"/>
          </p:nvPr>
        </p:nvSpPr>
        <p:spPr>
          <a:xfrm>
            <a:off x="3786182" y="4918565"/>
            <a:ext cx="2714625" cy="500063"/>
          </a:xfrm>
        </p:spPr>
        <p:txBody>
          <a:bodyPr>
            <a:normAutofit/>
          </a:bodyPr>
          <a:lstStyle>
            <a:lvl1pPr>
              <a:buNone/>
              <a:defRPr sz="2400">
                <a:latin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28" name="文本占位符 26"/>
          <p:cNvSpPr>
            <a:spLocks noGrp="1"/>
          </p:cNvSpPr>
          <p:nvPr>
            <p:ph type="body" sz="quarter" idx="15"/>
          </p:nvPr>
        </p:nvSpPr>
        <p:spPr>
          <a:xfrm>
            <a:off x="3786182" y="5471796"/>
            <a:ext cx="2714625" cy="500063"/>
          </a:xfrm>
        </p:spPr>
        <p:txBody>
          <a:bodyPr>
            <a:normAutofit/>
          </a:bodyPr>
          <a:lstStyle>
            <a:lvl1pPr>
              <a:buNone/>
              <a:defRPr sz="2400">
                <a:latin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30" name="文本占位符 29"/>
          <p:cNvSpPr>
            <a:spLocks noGrp="1"/>
          </p:cNvSpPr>
          <p:nvPr>
            <p:ph type="body" sz="quarter" idx="16"/>
          </p:nvPr>
        </p:nvSpPr>
        <p:spPr>
          <a:xfrm>
            <a:off x="928688" y="2428868"/>
            <a:ext cx="7286625" cy="1143000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ctr">
              <a:buNone/>
              <a:defRPr sz="6000" b="1" cap="none" spc="0">
                <a:ln w="11430"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32" name="文本占位符 31"/>
          <p:cNvSpPr>
            <a:spLocks noGrp="1"/>
          </p:cNvSpPr>
          <p:nvPr>
            <p:ph type="body" sz="quarter" idx="17"/>
          </p:nvPr>
        </p:nvSpPr>
        <p:spPr>
          <a:xfrm>
            <a:off x="2460759" y="775161"/>
            <a:ext cx="642937" cy="621676"/>
          </a:xfrm>
        </p:spPr>
        <p:txBody>
          <a:bodyPr>
            <a:noAutofit/>
          </a:bodyPr>
          <a:lstStyle>
            <a:lvl1pPr algn="ctr">
              <a:buNone/>
              <a:defRPr sz="3600" b="1" cap="none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142875" y="142875"/>
            <a:ext cx="8786813" cy="6572250"/>
          </a:xfrm>
          <a:effectLst>
            <a:outerShdw blurRad="50800" dist="50800" dir="3600000" sx="101000" sy="101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 rtlCol="0">
            <a:normAutofit/>
          </a:bodyPr>
          <a:lstStyle/>
          <a:p>
            <a:pPr lvl="0"/>
            <a:r>
              <a:rPr lang="zh-CN" altLang="en-US" noProof="0" smtClean="0"/>
              <a:t>单击图标添加图片</a:t>
            </a:r>
            <a:endParaRPr lang="zh-CN" altLang="en-US" noProof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572140"/>
            <a:ext cx="8229600" cy="1054089"/>
          </a:xfr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none"/>
        </p:style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142844" y="142842"/>
            <a:ext cx="8858312" cy="535786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none"/>
        </p:style>
        <p:txBody>
          <a:bodyPr rtlCol="0">
            <a:normAutofit/>
          </a:bodyPr>
          <a:lstStyle/>
          <a:p>
            <a:pPr lvl="0"/>
            <a:r>
              <a:rPr lang="zh-CN" altLang="en-US" noProof="0" smtClean="0"/>
              <a:t>单击图标添加图片</a:t>
            </a:r>
            <a:endParaRPr lang="zh-CN" altLang="en-US" noProof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1"/>
          </p:nvPr>
        </p:nvSpPr>
        <p:spPr>
          <a:xfrm>
            <a:off x="8714999" y="6527993"/>
            <a:ext cx="401842" cy="285764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none"/>
        </p:style>
        <p:txBody>
          <a:bodyPr>
            <a:normAutofit/>
          </a:bodyPr>
          <a:lstStyle>
            <a:lvl1pPr algn="ctr">
              <a:buNone/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自定义版式">
    <p:bg>
      <p:bgPr>
        <a:gradFill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 descr="0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13" y="642938"/>
            <a:ext cx="20002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图片 7" descr="CoverEn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2" y="214314"/>
            <a:ext cx="5909505" cy="5643578"/>
          </a:xfrm>
          <a:prstGeom prst="rect">
            <a:avLst/>
          </a:prstGeom>
          <a:scene3d>
            <a:camera prst="perspectiveContrastingRightFacing"/>
            <a:lightRig rig="threePt" dir="t"/>
          </a:scene3d>
          <a:sp3d>
            <a:bevelT w="165100" prst="coolSlant"/>
          </a:sp3d>
        </p:spPr>
      </p:pic>
      <p:sp>
        <p:nvSpPr>
          <p:cNvPr id="4" name="TextBox 8"/>
          <p:cNvSpPr txBox="1"/>
          <p:nvPr/>
        </p:nvSpPr>
        <p:spPr>
          <a:xfrm>
            <a:off x="5143504" y="2928934"/>
            <a:ext cx="3571900" cy="193899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6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本课书完，谢谢阅读！</a:t>
            </a:r>
            <a:endParaRPr lang="zh-CN" altLang="en-US" sz="6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5" name="椭圆 9"/>
          <p:cNvSpPr/>
          <p:nvPr/>
        </p:nvSpPr>
        <p:spPr>
          <a:xfrm>
            <a:off x="8001024" y="5822173"/>
            <a:ext cx="642942" cy="642942"/>
          </a:xfrm>
          <a:prstGeom prst="ellipse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3500000" scaled="1"/>
            <a:tileRect/>
          </a:gradFill>
          <a:scene3d>
            <a:camera prst="orthographicFront">
              <a:rot lat="0" lon="0" rev="0"/>
            </a:camera>
            <a:lightRig rig="threePt" dir="t"/>
          </a:scene3d>
          <a:sp3d>
            <a:bevelT w="317500" h="34290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>
            <a:sp3d prstMaterial="powder">
              <a:bevelT w="38100"/>
              <a:bevelB w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椭圆 10"/>
          <p:cNvSpPr/>
          <p:nvPr/>
        </p:nvSpPr>
        <p:spPr>
          <a:xfrm>
            <a:off x="3071802" y="5822173"/>
            <a:ext cx="642942" cy="642942"/>
          </a:xfrm>
          <a:prstGeom prst="ellipse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3500000" scaled="1"/>
            <a:tileRect/>
          </a:gradFill>
          <a:scene3d>
            <a:camera prst="orthographicFront">
              <a:rot lat="0" lon="0" rev="0"/>
            </a:camera>
            <a:lightRig rig="threePt" dir="t"/>
          </a:scene3d>
          <a:sp3d>
            <a:bevelT w="317500" h="34290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>
            <a:sp3d prstMaterial="powder">
              <a:bevelT w="38100"/>
              <a:bevelB w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" name="椭圆 11"/>
          <p:cNvSpPr/>
          <p:nvPr/>
        </p:nvSpPr>
        <p:spPr>
          <a:xfrm>
            <a:off x="4000496" y="5822173"/>
            <a:ext cx="642942" cy="642942"/>
          </a:xfrm>
          <a:prstGeom prst="ellipse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3500000" scaled="1"/>
            <a:tileRect/>
          </a:gradFill>
          <a:scene3d>
            <a:camera prst="orthographicFront">
              <a:rot lat="0" lon="0" rev="0"/>
            </a:camera>
            <a:lightRig rig="threePt" dir="t"/>
          </a:scene3d>
          <a:sp3d>
            <a:bevelT w="317500" h="34290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>
            <a:sp3d prstMaterial="powder">
              <a:bevelT w="38100"/>
              <a:bevelB w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" name="椭圆 12"/>
          <p:cNvSpPr/>
          <p:nvPr/>
        </p:nvSpPr>
        <p:spPr>
          <a:xfrm>
            <a:off x="5000628" y="5822173"/>
            <a:ext cx="642942" cy="642942"/>
          </a:xfrm>
          <a:prstGeom prst="ellipse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3500000" scaled="1"/>
            <a:tileRect/>
          </a:gradFill>
          <a:scene3d>
            <a:camera prst="orthographicFront">
              <a:rot lat="0" lon="0" rev="0"/>
            </a:camera>
            <a:lightRig rig="threePt" dir="t"/>
          </a:scene3d>
          <a:sp3d>
            <a:bevelT w="317500" h="34290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>
            <a:sp3d prstMaterial="powder">
              <a:bevelT w="38100"/>
              <a:bevelB w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" name="椭圆 13"/>
          <p:cNvSpPr/>
          <p:nvPr/>
        </p:nvSpPr>
        <p:spPr>
          <a:xfrm>
            <a:off x="6000760" y="5822173"/>
            <a:ext cx="642942" cy="642942"/>
          </a:xfrm>
          <a:prstGeom prst="ellipse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3500000" scaled="1"/>
            <a:tileRect/>
          </a:gradFill>
          <a:scene3d>
            <a:camera prst="orthographicFront">
              <a:rot lat="0" lon="0" rev="0"/>
            </a:camera>
            <a:lightRig rig="threePt" dir="t"/>
          </a:scene3d>
          <a:sp3d>
            <a:bevelT w="317500" h="34290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>
            <a:sp3d prstMaterial="powder">
              <a:bevelT w="38100"/>
              <a:bevelB w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" name="椭圆 14"/>
          <p:cNvSpPr/>
          <p:nvPr/>
        </p:nvSpPr>
        <p:spPr>
          <a:xfrm>
            <a:off x="7000892" y="5822173"/>
            <a:ext cx="642942" cy="642942"/>
          </a:xfrm>
          <a:prstGeom prst="ellipse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3500000" scaled="1"/>
            <a:tileRect/>
          </a:gradFill>
          <a:scene3d>
            <a:camera prst="orthographicFront">
              <a:rot lat="0" lon="0" rev="0"/>
            </a:camera>
            <a:lightRig rig="threePt" dir="t"/>
          </a:scene3d>
          <a:sp3d>
            <a:bevelT w="317500" h="34290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>
            <a:sp3d prstMaterial="powder">
              <a:bevelT w="38100"/>
              <a:bevelB w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其它 (27)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84ED0-D14E-47F4-A68D-F2D81F2B0407}" type="datetimeFigureOut">
              <a:rPr lang="zh-CN" altLang="en-US"/>
              <a:pPr>
                <a:defRPr/>
              </a:pPr>
              <a:t>2009-8-7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FD18A-9350-42A3-8DA4-DB26F79385C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5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01600" prst="riblet"/>
          </a:sp3d>
        </p:spPr>
        <p:txBody>
          <a:bodyPr anchor="ctr">
            <a:norm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buNone/>
              <a:defRPr sz="4000" b="0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solidFill>
            <a:srgbClr val="00B050">
              <a:alpha val="85000"/>
            </a:srgb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B853D-B592-4A6D-9185-EE6A56CB63C6}" type="datetimeFigureOut">
              <a:rPr lang="zh-CN" altLang="en-US"/>
              <a:pPr>
                <a:defRPr/>
              </a:pPr>
              <a:t>2009-8-7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A1DE1-214C-4DF1-B32F-098918D692D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5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01600" prst="riblet"/>
          </a:sp3d>
        </p:spPr>
        <p:txBody>
          <a:bodyPr anchor="ctr">
            <a:norm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buNone/>
              <a:defRPr sz="4000" b="0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solidFill>
            <a:srgbClr val="00B050">
              <a:alpha val="85000"/>
            </a:srgb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883A84-B56C-4E16-AFF3-A3FA2B3809B0}" type="datetimeFigureOut">
              <a:rPr lang="zh-CN" altLang="en-US"/>
              <a:pPr>
                <a:defRPr/>
              </a:pPr>
              <a:t>2009-8-7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DBADD-30D9-4864-B940-03D30F10DF5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5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01600" prst="riblet"/>
          </a:sp3d>
        </p:spPr>
        <p:txBody>
          <a:bodyPr anchor="ctr">
            <a:norm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buNone/>
              <a:defRPr sz="4000" b="0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solidFill>
            <a:srgbClr val="00B050">
              <a:alpha val="85000"/>
            </a:srgb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A837E-8731-4CFB-A6B6-4EC6875E75AD}" type="datetimeFigureOut">
              <a:rPr lang="zh-CN" altLang="en-US"/>
              <a:pPr>
                <a:defRPr/>
              </a:pPr>
              <a:t>2009-8-7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25B14-9190-4D29-AB08-69DA3271BD6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562E016-94C8-4A2F-87E6-DF7D5EF7CE33}" type="datetimeFigureOut">
              <a:rPr lang="zh-CN" altLang="en-US"/>
              <a:pPr>
                <a:defRPr/>
              </a:pPr>
              <a:t>2009-8-7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E8553BA-585B-4271-B69B-70CD694C063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文本占位符 5"/>
          <p:cNvSpPr>
            <a:spLocks noGrp="1"/>
          </p:cNvSpPr>
          <p:nvPr>
            <p:ph type="body" sz="quarter" idx="14"/>
          </p:nvPr>
        </p:nvSpPr>
        <p:spPr>
          <a:xfrm>
            <a:off x="3786188" y="4918075"/>
            <a:ext cx="2714625" cy="500063"/>
          </a:xfrm>
        </p:spPr>
        <p:txBody>
          <a:bodyPr/>
          <a:lstStyle/>
          <a:p>
            <a:r>
              <a:rPr lang="zh-CN" altLang="en-US" smtClean="0"/>
              <a:t>李文玲</a:t>
            </a:r>
          </a:p>
        </p:txBody>
      </p:sp>
      <p:sp>
        <p:nvSpPr>
          <p:cNvPr id="20482" name="文本占位符 6"/>
          <p:cNvSpPr>
            <a:spLocks noGrp="1"/>
          </p:cNvSpPr>
          <p:nvPr>
            <p:ph type="body" sz="quarter" idx="15"/>
          </p:nvPr>
        </p:nvSpPr>
        <p:spPr>
          <a:xfrm>
            <a:off x="3786188" y="5472113"/>
            <a:ext cx="2714625" cy="500062"/>
          </a:xfrm>
        </p:spPr>
        <p:txBody>
          <a:bodyPr/>
          <a:lstStyle/>
          <a:p>
            <a:r>
              <a:rPr lang="zh-CN" altLang="en-US" smtClean="0"/>
              <a:t>熙芳芳</a:t>
            </a:r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en-US" dirty="0" smtClean="0"/>
              <a:t>天气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/>
          </p:nvPr>
        </p:nvSpPr>
        <p:spPr/>
        <p:txBody>
          <a:bodyPr rtlCol="0"/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CN" dirty="0" smtClean="0"/>
              <a:t>2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3" name="Picture 5" descr="图片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5007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47107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1816100" y="63150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zh-CN" altLang="en-US"/>
          </a:p>
        </p:txBody>
      </p:sp>
      <p:sp>
        <p:nvSpPr>
          <p:cNvPr id="47112" name="Text Box 8"/>
          <p:cNvSpPr txBox="1">
            <a:spLocks noChangeArrowheads="1"/>
          </p:cNvSpPr>
          <p:nvPr/>
        </p:nvSpPr>
        <p:spPr bwMode="auto">
          <a:xfrm>
            <a:off x="3382963" y="5827713"/>
            <a:ext cx="23764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zh-CN" altLang="en-US" sz="5400" b="1">
                <a:solidFill>
                  <a:srgbClr val="33CC33"/>
                </a:solidFill>
                <a:latin typeface="宋体" charset="-122"/>
              </a:rPr>
              <a:t>晴 天</a:t>
            </a:r>
          </a:p>
        </p:txBody>
      </p:sp>
      <p:pic>
        <p:nvPicPr>
          <p:cNvPr id="47116" name="Picture 12" descr="晴天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821363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48131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3384550" y="5805488"/>
            <a:ext cx="237648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zh-CN" altLang="en-US" sz="5400" b="1">
                <a:solidFill>
                  <a:srgbClr val="33CC33"/>
                </a:solidFill>
                <a:latin typeface="宋体" charset="-122"/>
              </a:rPr>
              <a:t>阴 天</a:t>
            </a:r>
          </a:p>
        </p:txBody>
      </p:sp>
      <p:pic>
        <p:nvPicPr>
          <p:cNvPr id="48136" name="Picture 8" descr="阴天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91185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3382963" y="5805488"/>
            <a:ext cx="23764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zh-CN" altLang="en-US" sz="5400" b="1">
                <a:solidFill>
                  <a:srgbClr val="33CC33"/>
                </a:solidFill>
                <a:latin typeface="宋体" charset="-122"/>
              </a:rPr>
              <a:t>下 雨</a:t>
            </a:r>
          </a:p>
        </p:txBody>
      </p:sp>
      <p:pic>
        <p:nvPicPr>
          <p:cNvPr id="49158" name="Picture 6" descr="下雨"/>
          <p:cNvPicPr>
            <a:picLocks noChangeAspect="1" noChangeArrowheads="1"/>
          </p:cNvPicPr>
          <p:nvPr/>
        </p:nvPicPr>
        <p:blipFill>
          <a:blip r:embed="rId2">
            <a:lum bright="6000"/>
          </a:blip>
          <a:srcRect/>
          <a:stretch>
            <a:fillRect/>
          </a:stretch>
        </p:blipFill>
        <p:spPr bwMode="auto">
          <a:xfrm>
            <a:off x="0" y="0"/>
            <a:ext cx="9144000" cy="581818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3382963" y="5805488"/>
            <a:ext cx="23764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zh-CN" altLang="en-US" sz="5400" b="1">
                <a:solidFill>
                  <a:srgbClr val="33CC33"/>
                </a:solidFill>
                <a:latin typeface="宋体" charset="-122"/>
              </a:rPr>
              <a:t>刮 风</a:t>
            </a:r>
          </a:p>
        </p:txBody>
      </p:sp>
      <p:pic>
        <p:nvPicPr>
          <p:cNvPr id="50183" name="Picture 7" descr="刮风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8293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3382963" y="5827713"/>
            <a:ext cx="23764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zh-CN" altLang="en-US" sz="5400" b="1">
                <a:solidFill>
                  <a:srgbClr val="33CC33"/>
                </a:solidFill>
                <a:latin typeface="宋体" charset="-122"/>
              </a:rPr>
              <a:t>下 雪</a:t>
            </a:r>
          </a:p>
        </p:txBody>
      </p:sp>
      <p:pic>
        <p:nvPicPr>
          <p:cNvPr id="51206" name="Picture 6" descr="下雪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9848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主题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主题1</Template>
  <TotalTime>1860</TotalTime>
  <Words>17</Words>
  <Application>Microsoft Office PowerPoint</Application>
  <PresentationFormat>全屏显示(4:3)</PresentationFormat>
  <Paragraphs>8</Paragraphs>
  <Slides>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演示文稿设计模板</vt:lpstr>
      </vt:variant>
      <vt:variant>
        <vt:i4>16</vt:i4>
      </vt:variant>
      <vt:variant>
        <vt:lpstr>幻灯片标题</vt:lpstr>
      </vt:variant>
      <vt:variant>
        <vt:i4>9</vt:i4>
      </vt:variant>
    </vt:vector>
  </HeadingPairs>
  <TitlesOfParts>
    <vt:vector size="30" baseType="lpstr">
      <vt:lpstr>Calibri</vt:lpstr>
      <vt:lpstr>宋体</vt:lpstr>
      <vt:lpstr>Arial</vt:lpstr>
      <vt:lpstr>黑体</vt:lpstr>
      <vt:lpstr>Tahoma</vt:lpstr>
      <vt:lpstr>主题1</vt:lpstr>
      <vt:lpstr>主题1</vt:lpstr>
      <vt:lpstr>主题1</vt:lpstr>
      <vt:lpstr>主题1</vt:lpstr>
      <vt:lpstr>主题1</vt:lpstr>
      <vt:lpstr>主题1</vt:lpstr>
      <vt:lpstr>主题1</vt:lpstr>
      <vt:lpstr>主题1</vt:lpstr>
      <vt:lpstr>主题1</vt:lpstr>
      <vt:lpstr>主题1</vt:lpstr>
      <vt:lpstr>主题1</vt:lpstr>
      <vt:lpstr>主题1</vt:lpstr>
      <vt:lpstr>主题1</vt:lpstr>
      <vt:lpstr>主题1</vt:lpstr>
      <vt:lpstr>主题1</vt:lpstr>
      <vt:lpstr>主题1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</vt:vector>
  </TitlesOfParts>
  <Company>独立董事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天气</dc:title>
  <dc:creator>分享阅读小下</dc:creator>
  <cp:lastModifiedBy>wzj</cp:lastModifiedBy>
  <cp:revision>772</cp:revision>
  <dcterms:created xsi:type="dcterms:W3CDTF">2006-11-17T02:45:10Z</dcterms:created>
  <dcterms:modified xsi:type="dcterms:W3CDTF">2009-08-07T02:27:47Z</dcterms:modified>
</cp:coreProperties>
</file>